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2967037"/>
            <a:ext cx="10639425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4705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702644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7261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68760"/>
            <a:ext cx="9985405" cy="547260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552384" y="2492896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0458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07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1943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132856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172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99542"/>
            <a:ext cx="11144989" cy="555845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702644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9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287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800" y="4217318"/>
            <a:ext cx="3200400" cy="2133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12424" y="2145048"/>
            <a:ext cx="158417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264352" y="3645024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57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12776"/>
            <a:ext cx="11239500" cy="2762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20136" y="1437160"/>
            <a:ext cx="259228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544272" y="2937136"/>
            <a:ext cx="108012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305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2771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2157240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99656" y="3645024"/>
            <a:ext cx="158417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1863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44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425" y="1860451"/>
            <a:ext cx="10725150" cy="2619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7725" y="4535760"/>
            <a:ext cx="2876550" cy="21336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552384" y="2636912"/>
            <a:ext cx="158417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81660" y="3332608"/>
            <a:ext cx="1222251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51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14337" y="1340768"/>
            <a:ext cx="11363325" cy="4000500"/>
            <a:chOff x="414337" y="1340768"/>
            <a:chExt cx="11363325" cy="40005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4337" y="1340768"/>
              <a:ext cx="11363325" cy="4000500"/>
            </a:xfrm>
            <a:prstGeom prst="rect">
              <a:avLst/>
            </a:prstGeom>
          </p:spPr>
        </p:pic>
        <p:cxnSp>
          <p:nvCxnSpPr>
            <p:cNvPr id="5" name="直接连接符 4"/>
            <p:cNvCxnSpPr/>
            <p:nvPr/>
          </p:nvCxnSpPr>
          <p:spPr>
            <a:xfrm>
              <a:off x="5951984" y="5341268"/>
              <a:ext cx="1728192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12024" y="4856968"/>
            <a:ext cx="93610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147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09575" y="1412776"/>
            <a:ext cx="11372850" cy="3452961"/>
            <a:chOff x="409575" y="1412776"/>
            <a:chExt cx="11372850" cy="3452961"/>
          </a:xfrm>
        </p:grpSpPr>
        <p:grpSp>
          <p:nvGrpSpPr>
            <p:cNvPr id="4" name="组合 3"/>
            <p:cNvGrpSpPr/>
            <p:nvPr/>
          </p:nvGrpSpPr>
          <p:grpSpPr>
            <a:xfrm>
              <a:off x="409575" y="1412776"/>
              <a:ext cx="11372850" cy="2638425"/>
              <a:chOff x="409575" y="1412776"/>
              <a:chExt cx="11372850" cy="263842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09575" y="1412776"/>
                <a:ext cx="11372850" cy="26384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515600" y="3571142"/>
                <a:ext cx="1266825" cy="44767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416" y="4437112"/>
              <a:ext cx="10134600" cy="428625"/>
            </a:xfrm>
            <a:prstGeom prst="rect">
              <a:avLst/>
            </a:prstGeom>
          </p:spPr>
        </p:pic>
      </p:grp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3593633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3238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855640" y="2157240"/>
            <a:ext cx="136815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70552" y="3534936"/>
            <a:ext cx="136815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2310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3295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20336" y="1484784"/>
            <a:ext cx="158417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219760" y="4208896"/>
            <a:ext cx="172819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1594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40768"/>
            <a:ext cx="11268075" cy="4695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63752" y="2708920"/>
            <a:ext cx="122413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904312" y="4089264"/>
            <a:ext cx="122413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92544" y="4761720"/>
            <a:ext cx="737493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64" y="5444472"/>
            <a:ext cx="156031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583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34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71525" y="1556792"/>
            <a:ext cx="10648950" cy="2712690"/>
            <a:chOff x="771525" y="1340768"/>
            <a:chExt cx="10648950" cy="271269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1525" y="1340768"/>
              <a:ext cx="10648950" cy="1905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3501008"/>
              <a:ext cx="8267700" cy="552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6632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322834"/>
            <a:ext cx="10439400" cy="2867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762" y="4419178"/>
            <a:ext cx="10658475" cy="19621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15880" y="4321899"/>
            <a:ext cx="4824536" cy="475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23592" y="5805264"/>
            <a:ext cx="72008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49959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484784"/>
            <a:ext cx="10648950" cy="3381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40416" y="3657216"/>
            <a:ext cx="136815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3613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484784"/>
            <a:ext cx="10620375" cy="4171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143672" y="5097376"/>
            <a:ext cx="547260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0346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31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484784"/>
            <a:ext cx="1065847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02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3409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901727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789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66750" y="1484784"/>
            <a:ext cx="10858500" cy="3997424"/>
            <a:chOff x="666750" y="1412776"/>
            <a:chExt cx="10858500" cy="39974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6750" y="1412776"/>
              <a:ext cx="10858500" cy="1924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38187" y="3429000"/>
              <a:ext cx="10715625" cy="19812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20336" y="1484784"/>
            <a:ext cx="100811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048976" y="3573016"/>
            <a:ext cx="87867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59496" y="4941168"/>
            <a:ext cx="87867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3136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412776"/>
            <a:ext cx="10687050" cy="2686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071664" y="2085232"/>
            <a:ext cx="93610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96432" y="2792368"/>
            <a:ext cx="75515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582960" y="3475120"/>
            <a:ext cx="88119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2231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568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340768"/>
            <a:ext cx="10801350" cy="329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5577" y="4636418"/>
            <a:ext cx="4500846" cy="2020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353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1412776"/>
            <a:ext cx="100298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04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1340768"/>
            <a:ext cx="10010775" cy="4724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6980" y="2924944"/>
            <a:ext cx="10501628" cy="3312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6342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268761"/>
            <a:ext cx="10391328" cy="546773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84432" y="1916832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772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52550"/>
            <a:ext cx="11353800" cy="4152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060848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295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20193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132856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610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3387" y="1340768"/>
            <a:ext cx="11325225" cy="4770090"/>
            <a:chOff x="433387" y="1340768"/>
            <a:chExt cx="11325225" cy="477009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3387" y="1340768"/>
              <a:ext cx="11325225" cy="1962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3501008"/>
              <a:ext cx="7400925" cy="26098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870870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506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68760"/>
            <a:ext cx="9843839" cy="5409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08368" y="3757723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651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4743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780928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9952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2025-10-25T04:15:48Z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