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3"/>
  </p:notesMasterIdLst>
  <p:handoutMasterIdLst>
    <p:handoutMasterId r:id="rId34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3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95612" y="2995612"/>
            <a:ext cx="6200775" cy="866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075" y="1412776"/>
            <a:ext cx="10991850" cy="1552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81237" y="2537420"/>
            <a:ext cx="7629525" cy="37719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633164" y="1335416"/>
            <a:ext cx="1582515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772616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484784"/>
            <a:ext cx="11601450" cy="4533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04589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837" y="1330027"/>
            <a:ext cx="10982325" cy="52673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416480" y="2276872"/>
            <a:ext cx="648072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350730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262" y="1484784"/>
            <a:ext cx="11039475" cy="3390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9172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484784"/>
            <a:ext cx="11477625" cy="1504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14450" y="2993926"/>
            <a:ext cx="9563100" cy="3067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95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47687" y="764704"/>
            <a:ext cx="11096625" cy="60579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768408" y="5157192"/>
            <a:ext cx="648072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45731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312" y="1556792"/>
            <a:ext cx="11001375" cy="16954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552384" y="1484784"/>
            <a:ext cx="2232248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310592" y="2472336"/>
            <a:ext cx="8961872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730555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787" y="1412776"/>
            <a:ext cx="11020425" cy="44481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672064" y="4293096"/>
            <a:ext cx="648072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818636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-3203" b="3203"/>
          <a:stretch/>
        </p:blipFill>
        <p:spPr>
          <a:xfrm>
            <a:off x="295275" y="1340768"/>
            <a:ext cx="11601450" cy="449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5182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00425" y="1490662"/>
            <a:ext cx="5391150" cy="3876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14793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268760"/>
            <a:ext cx="11725275" cy="2333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35560" y="3645024"/>
            <a:ext cx="8102147" cy="302433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84784"/>
            <a:ext cx="3095625" cy="590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00437" y="2204864"/>
            <a:ext cx="5191125" cy="3695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2310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484784"/>
            <a:ext cx="11591925" cy="28194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704512" y="3656112"/>
            <a:ext cx="648072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415947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9287" y="2060848"/>
            <a:ext cx="8353425" cy="2971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5830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2537" y="1847850"/>
            <a:ext cx="9686925" cy="3162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53446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412776"/>
            <a:ext cx="11649075" cy="45815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320136" y="2396504"/>
            <a:ext cx="1656184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210920" y="4310648"/>
            <a:ext cx="813072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663235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412776"/>
            <a:ext cx="5581650" cy="809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62400" y="2348880"/>
            <a:ext cx="4267200" cy="394335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511824" y="1397520"/>
            <a:ext cx="1224136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499598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412776"/>
            <a:ext cx="11553825" cy="3819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36131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7687" y="1412776"/>
            <a:ext cx="11096625" cy="1647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81450" y="2564904"/>
            <a:ext cx="4229100" cy="318135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416480" y="2396129"/>
            <a:ext cx="648072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503466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6775" y="1628800"/>
            <a:ext cx="10458450" cy="350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6310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412776"/>
            <a:ext cx="11610975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30260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4350" y="1412776"/>
            <a:ext cx="11163300" cy="421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78985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125" y="1412776"/>
            <a:ext cx="10953750" cy="47625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344472" y="1412776"/>
            <a:ext cx="648072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631365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8725" y="1700808"/>
            <a:ext cx="9734550" cy="4029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22316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412776"/>
            <a:ext cx="11725275" cy="733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7212" y="2146201"/>
            <a:ext cx="11077575" cy="4667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77242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496" y="1005906"/>
            <a:ext cx="8889826" cy="53754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29561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86818" y="980728"/>
            <a:ext cx="10209782" cy="57160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6101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295275" y="1456581"/>
            <a:ext cx="11601450" cy="4276675"/>
            <a:chOff x="295275" y="1268760"/>
            <a:chExt cx="11601450" cy="4276675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95275" y="1268760"/>
              <a:ext cx="11601450" cy="3314700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23925" y="4869160"/>
              <a:ext cx="10972800" cy="676275"/>
            </a:xfrm>
            <a:prstGeom prst="rect">
              <a:avLst/>
            </a:prstGeom>
          </p:spPr>
        </p:pic>
      </p:grp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776520" y="5056981"/>
            <a:ext cx="648072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05063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1357757"/>
            <a:ext cx="9590856" cy="53116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65190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484784"/>
            <a:ext cx="11544300" cy="423862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616280" y="4149080"/>
            <a:ext cx="648072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499526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2025-10-25T06:37:20Z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