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2852936"/>
            <a:ext cx="84296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12" y="3964112"/>
            <a:ext cx="46767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543050"/>
            <a:ext cx="88963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924944"/>
            <a:ext cx="11233248" cy="374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049"/>
          <a:stretch/>
        </p:blipFill>
        <p:spPr>
          <a:xfrm>
            <a:off x="590550" y="1340768"/>
            <a:ext cx="11010900" cy="15841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462" y="3068960"/>
            <a:ext cx="4791075" cy="3181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2564904"/>
            <a:ext cx="46386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628800"/>
            <a:ext cx="11049000" cy="723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62880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23732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84544" y="3348624"/>
            <a:ext cx="26398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004" y="3645024"/>
            <a:ext cx="6980156" cy="280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6262" y="3783929"/>
            <a:ext cx="11136362" cy="2443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6737" y="1412776"/>
            <a:ext cx="11058525" cy="5042793"/>
            <a:chOff x="566737" y="1412776"/>
            <a:chExt cx="11058525" cy="50427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1412776"/>
              <a:ext cx="11058525" cy="3086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750" y="4464844"/>
              <a:ext cx="10858500" cy="1990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634" y="2123416"/>
            <a:ext cx="9336732" cy="4545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3407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1822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0161587" cy="53422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13407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340768"/>
            <a:ext cx="11706225" cy="4692749"/>
            <a:chOff x="242887" y="1340768"/>
            <a:chExt cx="11706225" cy="46927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340768"/>
              <a:ext cx="11706225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356992"/>
              <a:ext cx="10944225" cy="2676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87140"/>
            <a:ext cx="10857855" cy="549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2025-10-25T05:02:39Z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