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3028950"/>
            <a:ext cx="61436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433395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268760"/>
            <a:ext cx="109156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417" y="2021235"/>
            <a:ext cx="8681165" cy="46683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34076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84296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68760"/>
            <a:ext cx="111061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09" y="2973735"/>
            <a:ext cx="8784981" cy="36827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2768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2348880"/>
            <a:ext cx="17281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1340768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94480" y="2279552"/>
            <a:ext cx="22775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340768"/>
            <a:ext cx="11658600" cy="5257800"/>
            <a:chOff x="266700" y="1340768"/>
            <a:chExt cx="11658600" cy="5257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340768"/>
              <a:ext cx="11658600" cy="452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865143"/>
              <a:ext cx="10001250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0135493" cy="5163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16832"/>
            <a:ext cx="107251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68760"/>
            <a:ext cx="109251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688" y="3916129"/>
            <a:ext cx="3616622" cy="28252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3182176"/>
            <a:ext cx="34563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9600" y="1340768"/>
            <a:ext cx="9446840" cy="5401745"/>
            <a:chOff x="609600" y="1340768"/>
            <a:chExt cx="10972800" cy="6274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" y="1340768"/>
              <a:ext cx="1097280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7333" y="2204864"/>
              <a:ext cx="10201275" cy="54102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2780928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350100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8384" y="5988176"/>
            <a:ext cx="10752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2628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3309368"/>
            <a:ext cx="18722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0075" y="1124744"/>
            <a:ext cx="10991850" cy="5720209"/>
            <a:chOff x="600075" y="1328737"/>
            <a:chExt cx="10991850" cy="57202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075" y="1328737"/>
              <a:ext cx="10991850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075" y="5563046"/>
              <a:ext cx="6543675" cy="1485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13259"/>
            <a:ext cx="110871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56792"/>
            <a:ext cx="109442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775"/>
            <a:ext cx="116586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2087"/>
            <a:ext cx="11591925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72514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98307"/>
            <a:ext cx="10325100" cy="6609344"/>
            <a:chOff x="695400" y="198307"/>
            <a:chExt cx="10325100" cy="6609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14775" y="198307"/>
              <a:ext cx="4362450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3102426"/>
              <a:ext cx="10325100" cy="3705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3680495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40769"/>
            <a:ext cx="10013053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4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84784"/>
            <a:ext cx="11620500" cy="4506838"/>
            <a:chOff x="285750" y="1484784"/>
            <a:chExt cx="11620500" cy="45068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84784"/>
              <a:ext cx="1162050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4425" y="2276872"/>
              <a:ext cx="10791825" cy="3714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670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04520"/>
            <a:ext cx="9999662" cy="52648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23520" y="4085708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95360" y="5914508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301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97228"/>
            <a:ext cx="115633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01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196753"/>
            <a:ext cx="9260250" cy="554461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2950" y="3645025"/>
            <a:ext cx="5137026" cy="309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65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97260"/>
            <a:ext cx="116014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9742" y="4653136"/>
            <a:ext cx="10962881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18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2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8612" y="1340768"/>
            <a:ext cx="11534775" cy="5453880"/>
            <a:chOff x="328612" y="1340768"/>
            <a:chExt cx="11534775" cy="545388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5114925" cy="1247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780928"/>
              <a:ext cx="5543550" cy="9048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8612" y="3878188"/>
              <a:ext cx="11534775" cy="6096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4887" y="4646835"/>
              <a:ext cx="10858500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7448" y="5316760"/>
              <a:ext cx="8039100" cy="6762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27448" y="6108848"/>
              <a:ext cx="8105775" cy="685800"/>
            </a:xfrm>
            <a:prstGeom prst="rect">
              <a:avLst/>
            </a:prstGeom>
          </p:spPr>
        </p:pic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70846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038259" cy="544639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2768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72800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155679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2025-10-25T05:42:24Z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