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3133725"/>
            <a:ext cx="6619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53732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14487"/>
            <a:ext cx="4229100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343025"/>
            <a:ext cx="49530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7368" y="1340767"/>
            <a:ext cx="11405616" cy="1578472"/>
            <a:chOff x="407368" y="1340767"/>
            <a:chExt cx="11405616" cy="157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6315075" cy="619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98059" y="1340767"/>
              <a:ext cx="511492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2217440"/>
              <a:ext cx="59340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16080" y="2204864"/>
              <a:ext cx="2114550" cy="71437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162" y="2896004"/>
            <a:ext cx="9357009" cy="38047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6368" y="3034422"/>
            <a:ext cx="4131890" cy="368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83714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3" y="1416174"/>
            <a:ext cx="10551914" cy="533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92964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7147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70944" y="43772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341690"/>
            <a:ext cx="9937104" cy="532767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1340768"/>
            <a:ext cx="10081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236107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91432" y="536030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2985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877320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3840488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96752"/>
            <a:ext cx="942975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3987577"/>
            <a:ext cx="9611047" cy="2808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0976" y="3991344"/>
            <a:ext cx="6219119" cy="253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0391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3362" y="1273065"/>
            <a:ext cx="11725275" cy="5540311"/>
            <a:chOff x="233362" y="1273065"/>
            <a:chExt cx="11725275" cy="554031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CE8F1"/>
                </a:clrFrom>
                <a:clrTo>
                  <a:srgbClr val="FCE8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3362" y="1273065"/>
              <a:ext cx="11725275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CE8F1"/>
                </a:clrFrom>
                <a:clrTo>
                  <a:srgbClr val="FCE8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75" y="2050876"/>
              <a:ext cx="11220450" cy="47625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0770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44560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544522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7747"/>
            <a:ext cx="863917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5398740"/>
            <a:ext cx="1175385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284984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4410"/>
            <a:ext cx="11715750" cy="5314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60212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369184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68960" y="3369184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4325" y="1268760"/>
            <a:ext cx="11563350" cy="5448614"/>
            <a:chOff x="314325" y="1268760"/>
            <a:chExt cx="11563350" cy="54486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268760"/>
              <a:ext cx="11563350" cy="47625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39416" y="6021288"/>
              <a:ext cx="9670825" cy="696086"/>
              <a:chOff x="839416" y="6176010"/>
              <a:chExt cx="9670825" cy="69608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6214871"/>
                <a:ext cx="2000250" cy="657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7688" y="6194679"/>
                <a:ext cx="1933575" cy="6000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69285" y="6176010"/>
                <a:ext cx="1866900" cy="6096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976591" y="6213729"/>
                <a:ext cx="2533650" cy="581025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32597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2025-10-25T04:46:06Z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