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1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789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3038475"/>
            <a:ext cx="88487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66862"/>
            <a:ext cx="64865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880827"/>
            <a:ext cx="408199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91800" y="3573016"/>
            <a:ext cx="90440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0487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01008"/>
            <a:ext cx="6030744" cy="31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43975" y="13883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27672" y="23732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4389488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023986" y="13407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364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5361024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88444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1590675"/>
            <a:ext cx="89439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462087"/>
            <a:ext cx="92202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19953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3228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3021336"/>
            <a:ext cx="1440160" cy="58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484784"/>
            <a:ext cx="100488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2776"/>
            <a:ext cx="111156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400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3289015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41376" y="4203415"/>
            <a:ext cx="14905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556792"/>
            <a:ext cx="52482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248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553856"/>
            <a:ext cx="38884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821536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862137"/>
            <a:ext cx="52482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28800"/>
            <a:ext cx="1070610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1700808"/>
            <a:ext cx="7920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56608" y="28346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484784"/>
            <a:ext cx="6372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2409840"/>
            <a:ext cx="2304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5191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3610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78032" y="4653168"/>
            <a:ext cx="1410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1975" y="1268760"/>
            <a:ext cx="11068050" cy="5468441"/>
            <a:chOff x="561975" y="1268760"/>
            <a:chExt cx="11068050" cy="5468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1268760"/>
              <a:ext cx="1105852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975" y="5013176"/>
              <a:ext cx="11068050" cy="17240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1268760"/>
            <a:ext cx="26642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2168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84664" y="2216852"/>
            <a:ext cx="14557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42210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03808" y="4976992"/>
            <a:ext cx="262145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6960" y="5964544"/>
            <a:ext cx="8226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5998" y="1293144"/>
            <a:ext cx="237626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228906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1216" y="3240040"/>
            <a:ext cx="41326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324004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8144" y="42519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46800" y="4251976"/>
            <a:ext cx="8057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3648" y="5202952"/>
            <a:ext cx="8057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340768"/>
            <a:ext cx="11563350" cy="5329758"/>
            <a:chOff x="314325" y="1340768"/>
            <a:chExt cx="11563350" cy="53297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013176"/>
              <a:ext cx="9344025" cy="16573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8530" y="504370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9676"/>
          <a:stretch/>
        </p:blipFill>
        <p:spPr>
          <a:xfrm>
            <a:off x="280987" y="1412776"/>
            <a:ext cx="11630025" cy="3672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297176"/>
            <a:ext cx="2088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29056" y="4305288"/>
            <a:ext cx="20882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2626661"/>
            <a:ext cx="34480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3474"/>
          <a:stretch/>
        </p:blipFill>
        <p:spPr>
          <a:xfrm>
            <a:off x="280987" y="1838325"/>
            <a:ext cx="11630025" cy="75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819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6994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