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38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3009900"/>
            <a:ext cx="90963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73713"/>
            <a:ext cx="10185970" cy="529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5457416"/>
            <a:ext cx="2160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85787" y="1628800"/>
            <a:ext cx="11020425" cy="3638128"/>
            <a:chOff x="585787" y="1268760"/>
            <a:chExt cx="11020425" cy="36381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787" y="1268760"/>
              <a:ext cx="11020425" cy="2781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221088"/>
              <a:ext cx="1571625" cy="6858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2649104"/>
            <a:ext cx="23762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59"/>
            <a:ext cx="11313715" cy="4920953"/>
            <a:chOff x="335360" y="1268759"/>
            <a:chExt cx="11313715" cy="49209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12776"/>
              <a:ext cx="706755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2925" y="4437112"/>
              <a:ext cx="11106150" cy="1752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98222" y="1268759"/>
              <a:ext cx="4203327" cy="3030091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11125" y="443218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141" y="5420840"/>
            <a:ext cx="109836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12776"/>
            <a:ext cx="10906125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40064" y="3417952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2714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2457100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420888"/>
            <a:ext cx="9361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9"/>
            <a:ext cx="10483527" cy="542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61072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01008"/>
            <a:ext cx="9794502" cy="3254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340768"/>
            <a:ext cx="11129317" cy="5292703"/>
            <a:chOff x="295275" y="1340768"/>
            <a:chExt cx="11601450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2676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5350" y="4200525"/>
              <a:ext cx="11001375" cy="26574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4152" y="5866224"/>
            <a:ext cx="28803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2705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135447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31032" y="328498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8" y="1291208"/>
            <a:ext cx="11204130" cy="54501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153160"/>
            <a:ext cx="18722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66048" y="5969512"/>
            <a:ext cx="36064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1937" y="1371575"/>
            <a:ext cx="11668125" cy="3857625"/>
            <a:chOff x="261937" y="1268760"/>
            <a:chExt cx="11668125" cy="3857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268760"/>
              <a:ext cx="11668125" cy="3857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72464" y="4437112"/>
              <a:ext cx="1600200" cy="4667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449253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92" y="1321598"/>
            <a:ext cx="107442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99542"/>
            <a:ext cx="11360199" cy="559532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2252488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4145971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6093296"/>
            <a:ext cx="54726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820400" cy="274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2433080"/>
            <a:ext cx="1080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01840" y="3420632"/>
            <a:ext cx="1080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37691"/>
            <a:ext cx="116490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4485536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1222" y="3120802"/>
            <a:ext cx="259140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2412" y="1412776"/>
            <a:ext cx="11687175" cy="4752528"/>
            <a:chOff x="252412" y="1412776"/>
            <a:chExt cx="11687175" cy="47525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412776"/>
              <a:ext cx="11687175" cy="2647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b="54182"/>
            <a:stretch/>
          </p:blipFill>
          <p:spPr>
            <a:xfrm>
              <a:off x="930609" y="4437112"/>
              <a:ext cx="10991850" cy="17281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00075" y="1305297"/>
            <a:ext cx="11239103" cy="5512916"/>
            <a:chOff x="600075" y="1305297"/>
            <a:chExt cx="11239103" cy="55129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t="51909"/>
            <a:stretch/>
          </p:blipFill>
          <p:spPr>
            <a:xfrm>
              <a:off x="600075" y="1305297"/>
              <a:ext cx="10991850" cy="181394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24192" y="3249513"/>
              <a:ext cx="4014986" cy="242398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3392" y="3160613"/>
              <a:ext cx="7019925" cy="36576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95781" y="2348880"/>
            <a:ext cx="84077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610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29000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