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440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2348880"/>
            <a:ext cx="9191625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90662"/>
            <a:ext cx="11677650" cy="3876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42555" y="1527238"/>
            <a:ext cx="856349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98232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38275"/>
            <a:ext cx="11610975" cy="3981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794632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" y="1344022"/>
            <a:ext cx="9878888" cy="5325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3781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420888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3" y="1340768"/>
            <a:ext cx="10003284" cy="5289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7175" y="1441723"/>
            <a:ext cx="11677650" cy="3211413"/>
            <a:chOff x="257175" y="1340768"/>
            <a:chExt cx="11677650" cy="32114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7175" y="1340768"/>
              <a:ext cx="11677650" cy="2266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933056"/>
              <a:ext cx="10972800" cy="61912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84880" y="4005064"/>
            <a:ext cx="7920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84784"/>
            <a:ext cx="111347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3762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20888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781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6465" y="2348880"/>
            <a:ext cx="78416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410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12224" y="2943437"/>
            <a:ext cx="28083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76288" y="3979757"/>
            <a:ext cx="25359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34144" y="4991693"/>
            <a:ext cx="23118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52512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737" y="1375823"/>
            <a:ext cx="9777735" cy="522152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0336" y="1389527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40768"/>
            <a:ext cx="111252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340768"/>
            <a:ext cx="11700619" cy="4723978"/>
            <a:chOff x="300037" y="1340768"/>
            <a:chExt cx="11700619" cy="47239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340768"/>
              <a:ext cx="11591925" cy="2714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56456" y="4293096"/>
              <a:ext cx="10744200" cy="17716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44344" y="4270224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58616" y="5306544"/>
            <a:ext cx="20775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335360"/>
            <a:ext cx="107346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50218"/>
            <a:ext cx="116205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40768"/>
            <a:ext cx="107156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412776"/>
            <a:ext cx="106394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340768"/>
            <a:ext cx="1062037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581128"/>
            <a:ext cx="587692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19237"/>
            <a:ext cx="11658600" cy="3819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51984" y="1460400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50960" y="1460400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42768" y="3496464"/>
            <a:ext cx="398142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68408" y="3496464"/>
            <a:ext cx="22255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7016" y="4508400"/>
            <a:ext cx="22255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06100" cy="4943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07968" y="3465576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22024" y="4509120"/>
            <a:ext cx="42074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55208" y="5476461"/>
            <a:ext cx="5316856" cy="712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2733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87888" y="1412776"/>
            <a:ext cx="288032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2433080"/>
            <a:ext cx="11521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2762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31904" y="1391048"/>
            <a:ext cx="28083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5840" y="2410805"/>
            <a:ext cx="180020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438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6465" y="4221088"/>
            <a:ext cx="78416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84784"/>
            <a:ext cx="110490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36671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12872" y="2457464"/>
            <a:ext cx="9361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40768"/>
            <a:ext cx="109918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2025-10-25T06:44:36Z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