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39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817" autoAdjust="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585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3014662"/>
            <a:ext cx="73247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52562"/>
            <a:ext cx="11658600" cy="3952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757365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871662"/>
            <a:ext cx="82581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976437"/>
            <a:ext cx="84201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56792"/>
            <a:ext cx="10953750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55679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947"/>
          <a:stretch/>
        </p:blipFill>
        <p:spPr>
          <a:xfrm>
            <a:off x="323850" y="1340768"/>
            <a:ext cx="11544300" cy="28083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79" y="4293096"/>
            <a:ext cx="3528045" cy="24641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0100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340768"/>
            <a:ext cx="11570246" cy="4968552"/>
            <a:chOff x="323850" y="1340768"/>
            <a:chExt cx="11570246" cy="49685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6046" y="3451820"/>
              <a:ext cx="11068050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4676" b="-608"/>
            <a:stretch/>
          </p:blipFill>
          <p:spPr>
            <a:xfrm>
              <a:off x="323850" y="1340768"/>
              <a:ext cx="11544300" cy="18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631"/>
          <a:stretch/>
        </p:blipFill>
        <p:spPr>
          <a:xfrm>
            <a:off x="285750" y="1495003"/>
            <a:ext cx="11620500" cy="387821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3505733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02488" y="4554245"/>
            <a:ext cx="9783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525" y="2492896"/>
            <a:ext cx="379095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80842"/>
          <a:stretch/>
        </p:blipFill>
        <p:spPr>
          <a:xfrm>
            <a:off x="285750" y="1340768"/>
            <a:ext cx="11620500" cy="9361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1472592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0020622" cy="539889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2204864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4962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2396504"/>
            <a:ext cx="18722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4456952"/>
            <a:ext cx="20882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52562"/>
            <a:ext cx="11591925" cy="3952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4509120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56" y="4509120"/>
            <a:ext cx="1008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45328" y="4509120"/>
            <a:ext cx="12549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1819275"/>
            <a:ext cx="38671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350100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00696" y="4549520"/>
            <a:ext cx="14153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019300"/>
            <a:ext cx="39624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28750"/>
            <a:ext cx="11591925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74650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9804598" cy="536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2905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741453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3437" y="1628800"/>
            <a:ext cx="10525125" cy="4025429"/>
            <a:chOff x="833437" y="2024062"/>
            <a:chExt cx="10525125" cy="40254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0987" y="2024062"/>
              <a:ext cx="4010025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3437" y="5373216"/>
              <a:ext cx="105251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23837" y="1565523"/>
            <a:ext cx="11780565" cy="4455765"/>
            <a:chOff x="223837" y="1484784"/>
            <a:chExt cx="11780565" cy="44557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3837" y="1484784"/>
              <a:ext cx="1174432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3311" y="3645024"/>
              <a:ext cx="11001375" cy="1771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80377" y="5416674"/>
              <a:ext cx="1724025" cy="5238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82349" y="537397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4221088"/>
            <a:ext cx="8924925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271" y="1340768"/>
            <a:ext cx="41433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2025-10-25T06:58:50Z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