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971800"/>
            <a:ext cx="69723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4812" y="1340768"/>
            <a:ext cx="11382375" cy="4755232"/>
            <a:chOff x="404812" y="1340768"/>
            <a:chExt cx="11382375" cy="4755232"/>
          </a:xfrm>
        </p:grpSpPr>
        <p:grpSp>
          <p:nvGrpSpPr>
            <p:cNvPr id="4" name="组合 3"/>
            <p:cNvGrpSpPr/>
            <p:nvPr/>
          </p:nvGrpSpPr>
          <p:grpSpPr>
            <a:xfrm>
              <a:off x="404812" y="1340768"/>
              <a:ext cx="11382375" cy="1933575"/>
              <a:chOff x="404812" y="1340768"/>
              <a:chExt cx="11382375" cy="19335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4812" y="1340768"/>
                <a:ext cx="11382375" cy="19335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453687" y="2847271"/>
                <a:ext cx="1333500" cy="4095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429000"/>
              <a:ext cx="7324725" cy="26670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808898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340768"/>
            <a:ext cx="11391900" cy="4552131"/>
            <a:chOff x="400050" y="1340768"/>
            <a:chExt cx="11391900" cy="45521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1391900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4287" y="3501008"/>
              <a:ext cx="4543425" cy="1828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7762" y="5445224"/>
              <a:ext cx="9896475" cy="4476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73689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484784"/>
            <a:ext cx="11382375" cy="4992216"/>
            <a:chOff x="404812" y="1484784"/>
            <a:chExt cx="11382375" cy="49922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84784"/>
              <a:ext cx="1138237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3573016"/>
              <a:ext cx="2419350" cy="2543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16080" y="3429000"/>
              <a:ext cx="3276600" cy="30480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51873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619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52936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905" y="3901775"/>
            <a:ext cx="6879519" cy="2839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425689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86772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745496"/>
            <a:ext cx="108012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4111000"/>
            <a:ext cx="108012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3429000"/>
            <a:ext cx="3057525" cy="2181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5" y="2073040"/>
            <a:ext cx="1207641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632" y="2755792"/>
            <a:ext cx="84645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49050" cy="5194895"/>
            <a:chOff x="371475" y="1340768"/>
            <a:chExt cx="11449050" cy="51948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3305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5337" y="4221088"/>
              <a:ext cx="2981325" cy="2314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3384962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487" y="4373835"/>
            <a:ext cx="2867025" cy="2295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91696" y="3369184"/>
            <a:ext cx="93610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3808" y="4076320"/>
            <a:ext cx="107789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17705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725" y="1340768"/>
            <a:ext cx="11258550" cy="5346154"/>
            <a:chOff x="466725" y="1340768"/>
            <a:chExt cx="11258550" cy="53461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40768"/>
              <a:ext cx="11258550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3237" y="4077072"/>
              <a:ext cx="6105525" cy="2609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84280" y="273689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32280" y="3431834"/>
            <a:ext cx="132010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232" y="4077072"/>
            <a:ext cx="684299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2780928"/>
            <a:ext cx="4133850" cy="3086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41042" y="2102932"/>
            <a:ext cx="3003029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273689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80944" y="3468410"/>
            <a:ext cx="2123568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762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9304" y="2036464"/>
            <a:ext cx="1512168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2808" y="4109104"/>
            <a:ext cx="1130456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2808" y="5481800"/>
            <a:ext cx="691548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0871001" cy="5389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1424968"/>
            <a:ext cx="201622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55800" y="3363496"/>
            <a:ext cx="1067992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21303" y="4009672"/>
            <a:ext cx="6956321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63575" y="4665328"/>
            <a:ext cx="4024537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61653"/>
            <a:ext cx="10734675" cy="5019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1956994"/>
            <a:ext cx="93610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18903" y="2615362"/>
            <a:ext cx="6844433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8295" y="3249346"/>
            <a:ext cx="3953609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5217008"/>
            <a:ext cx="2160240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3152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1941216"/>
            <a:ext cx="165618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7273" y="3240946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6280" y="3901210"/>
            <a:ext cx="6253895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512754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2000" y="3501008"/>
            <a:ext cx="10806608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156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4503"/>
            <a:ext cx="11363325" cy="5076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3297176"/>
            <a:ext cx="93610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04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236" y="3055920"/>
            <a:ext cx="8507115" cy="37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236" y="3587946"/>
            <a:ext cx="10523340" cy="185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3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0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667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198884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805192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780928"/>
            <a:ext cx="3295650" cy="228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8920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65" y="2780928"/>
            <a:ext cx="110109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3687" y="3391272"/>
            <a:ext cx="6524625" cy="25431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847767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4784"/>
            <a:ext cx="108775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0" y="2852936"/>
            <a:ext cx="4381500" cy="2962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088818"/>
            <a:ext cx="576064" cy="47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5441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2025-10-25T04:38:15Z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