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636912"/>
            <a:ext cx="64008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912" y="3861048"/>
            <a:ext cx="67341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6362"/>
            <a:ext cx="110109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8877300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0208" y="3841279"/>
            <a:ext cx="88465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226393"/>
            <a:ext cx="11677650" cy="551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6093296"/>
            <a:ext cx="648072" cy="58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1247775"/>
            <a:ext cx="10934700" cy="5610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316535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5696" y="6067048"/>
            <a:ext cx="54684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247775"/>
            <a:ext cx="115538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162" y="1256109"/>
            <a:ext cx="11115675" cy="5629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6068912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2264680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26680" y="4178824"/>
            <a:ext cx="40938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6116" y="5145000"/>
            <a:ext cx="14295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96752"/>
            <a:ext cx="109347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2025-10-25T04:46:57Z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