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3033712"/>
            <a:ext cx="100774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1466825"/>
            <a:ext cx="11515725" cy="4770487"/>
            <a:chOff x="338137" y="1340768"/>
            <a:chExt cx="11515725" cy="47704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340768"/>
              <a:ext cx="1151572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6312" y="2348880"/>
              <a:ext cx="10239375" cy="37623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57053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686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451004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3" y="1268761"/>
            <a:ext cx="1001721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11776" y="3393568"/>
            <a:ext cx="22322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57280" y="5502784"/>
            <a:ext cx="14543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84784"/>
            <a:ext cx="11620500" cy="4795986"/>
            <a:chOff x="285750" y="1484784"/>
            <a:chExt cx="11620500" cy="47959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84784"/>
              <a:ext cx="1162050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5350" y="4509120"/>
              <a:ext cx="11010900" cy="1771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5442185"/>
            <a:ext cx="2016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429000"/>
            <a:ext cx="2160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2373264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196752"/>
            <a:ext cx="11601450" cy="5721027"/>
            <a:chOff x="295275" y="1268760"/>
            <a:chExt cx="11601450" cy="57210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75" y="1268760"/>
              <a:ext cx="11601450" cy="4838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6237312"/>
              <a:ext cx="8772525" cy="7524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79128" y="3212976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6116152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3376265"/>
            <a:ext cx="2952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876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74721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91825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2392523"/>
            <a:ext cx="18722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84784"/>
            <a:ext cx="103441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86458"/>
            <a:ext cx="10090720" cy="538290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44160" y="1257712"/>
            <a:ext cx="14838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407707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11688" y="501585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25150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2336688"/>
            <a:ext cx="172415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78992" y="3348624"/>
            <a:ext cx="10166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484784"/>
            <a:ext cx="9877425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1507640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64352" y="149697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8976" y="2508912"/>
            <a:ext cx="103295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8976" y="3520848"/>
            <a:ext cx="23367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5812" y="3573016"/>
            <a:ext cx="10854804" cy="2625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04937"/>
            <a:ext cx="107442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7051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83432" y="4293096"/>
            <a:ext cx="6527626" cy="1700535"/>
            <a:chOff x="983432" y="4293096"/>
            <a:chExt cx="6527626" cy="17005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293096"/>
              <a:ext cx="3105150" cy="1666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67808" y="4317231"/>
              <a:ext cx="3143250" cy="16764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224" y="3212331"/>
            <a:ext cx="1752600" cy="27813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74721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365104"/>
            <a:ext cx="3238500" cy="1885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09120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8613" y="1340768"/>
            <a:ext cx="11312003" cy="5508150"/>
            <a:chOff x="328612" y="1412776"/>
            <a:chExt cx="11534775" cy="5616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412776"/>
              <a:ext cx="115347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4081" y="4267150"/>
              <a:ext cx="10953750" cy="27622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6093296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