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3038475"/>
            <a:ext cx="86963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9582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181705" cy="546802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5085184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60212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55997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0630594" cy="543890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2048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412776"/>
            <a:ext cx="11068050" cy="5373216"/>
            <a:chOff x="561975" y="1484784"/>
            <a:chExt cx="11068050" cy="5373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484784"/>
              <a:ext cx="110204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975" y="2266950"/>
              <a:ext cx="11068050" cy="459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49288"/>
            <a:ext cx="115538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214710"/>
            <a:ext cx="7262961" cy="2529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290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229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7177"/>
            <a:ext cx="11687175" cy="5210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9983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76350"/>
            <a:ext cx="11677650" cy="558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2972568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59056" y="3996696"/>
            <a:ext cx="26247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06812" y="5061944"/>
            <a:ext cx="16370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983260"/>
            <a:ext cx="10820400" cy="3457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3351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1412776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3984" y="2436904"/>
            <a:ext cx="18756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17264" y="2436904"/>
            <a:ext cx="2243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4000"/>
            <a:ext cx="11591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0774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366607"/>
            <a:ext cx="80867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519237"/>
            <a:ext cx="9620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5900"/>
            <a:ext cx="11677650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485900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5416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43640" y="2541664"/>
            <a:ext cx="928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3304" y="2541664"/>
            <a:ext cx="1511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3573016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56792"/>
            <a:ext cx="1060132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1544600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01392" y="2556536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56847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00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340768"/>
            <a:ext cx="51845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71964" y="450912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9884" y="5545440"/>
            <a:ext cx="12940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412776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66440" y="2445272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5440" y="2445272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445272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85904" y="2445272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1280" y="3505976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505976"/>
            <a:ext cx="9415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6432" y="4530104"/>
            <a:ext cx="1991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157892" cy="544220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41490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14475"/>
            <a:ext cx="110109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9"/>
            <a:ext cx="10630024" cy="54501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41400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