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2986087"/>
            <a:ext cx="5429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90650"/>
            <a:ext cx="1143000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4496567"/>
            <a:ext cx="3981450" cy="23336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88755" y="4653136"/>
            <a:ext cx="5925073" cy="1200150"/>
            <a:chOff x="1188755" y="4653136"/>
            <a:chExt cx="5925073" cy="12001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/>
            <a:srcRect r="70410"/>
            <a:stretch/>
          </p:blipFill>
          <p:spPr>
            <a:xfrm>
              <a:off x="1188755" y="4653136"/>
              <a:ext cx="2530981" cy="1200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60740" r="7270"/>
            <a:stretch/>
          </p:blipFill>
          <p:spPr>
            <a:xfrm>
              <a:off x="4377523" y="4653136"/>
              <a:ext cx="2736305" cy="12001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940721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149" y="3933056"/>
            <a:ext cx="3162300" cy="2162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27448" y="4727649"/>
            <a:ext cx="5976664" cy="1209675"/>
            <a:chOff x="1127448" y="4727649"/>
            <a:chExt cx="5976664" cy="12096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4727649"/>
              <a:ext cx="2867025" cy="1209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75187" y="4776799"/>
              <a:ext cx="2828925" cy="10953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993679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47800"/>
            <a:ext cx="11296650" cy="3962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834136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854188"/>
            <a:ext cx="8847509" cy="5527140"/>
            <a:chOff x="839416" y="692696"/>
            <a:chExt cx="8847509" cy="55271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5075" y="692696"/>
              <a:ext cx="718185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752861"/>
              <a:ext cx="8343900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725144"/>
            <a:ext cx="2114550" cy="1876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00328" y="2689281"/>
            <a:ext cx="1368152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7568" y="4688769"/>
            <a:ext cx="1368152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462" y="4595692"/>
            <a:ext cx="5116612" cy="214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2617273"/>
            <a:ext cx="1080120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32824" y="3275641"/>
            <a:ext cx="1386912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3970585"/>
            <a:ext cx="1386912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2552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2745496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90328" y="3452632"/>
            <a:ext cx="8492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4276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43800" y="1412776"/>
            <a:ext cx="792088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47160" y="2778280"/>
            <a:ext cx="792088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845843"/>
            <a:ext cx="4698186" cy="283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5293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1976648"/>
            <a:ext cx="1080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28192" y="2708168"/>
            <a:ext cx="1320136" cy="5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64328" y="4041640"/>
            <a:ext cx="698016" cy="5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65536" y="4724392"/>
            <a:ext cx="698016" cy="50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4513"/>
            <a:ext cx="11249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25" y="1366267"/>
            <a:ext cx="8982075" cy="1990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53334" y="1280952"/>
            <a:ext cx="25108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2012472"/>
            <a:ext cx="2510818" cy="51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20376" y="2683032"/>
            <a:ext cx="3199960" cy="51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296025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825" y="2060848"/>
            <a:ext cx="58483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375" b="-7998"/>
          <a:stretch/>
        </p:blipFill>
        <p:spPr>
          <a:xfrm>
            <a:off x="957263" y="1412776"/>
            <a:ext cx="7875042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162" y="2780928"/>
            <a:ext cx="5781675" cy="3314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78026" b="3999"/>
          <a:stretch/>
        </p:blipFill>
        <p:spPr>
          <a:xfrm>
            <a:off x="1487488" y="2088310"/>
            <a:ext cx="2258417" cy="5120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33822" y="2067725"/>
            <a:ext cx="23657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50864" y="1329720"/>
            <a:ext cx="1656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08336" y="2000280"/>
            <a:ext cx="13760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08336" y="3999768"/>
            <a:ext cx="13760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562" y="3126060"/>
            <a:ext cx="85248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340768"/>
            <a:ext cx="99822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12" y="2502818"/>
            <a:ext cx="4905375" cy="37147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1984335"/>
            <a:ext cx="331236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2581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365152"/>
            <a:ext cx="165618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1320" y="1988840"/>
            <a:ext cx="5190784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3409346"/>
            <a:ext cx="129614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27648" y="4105042"/>
            <a:ext cx="79208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42900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6250" y="1340768"/>
            <a:ext cx="11239500" cy="4622626"/>
            <a:chOff x="476250" y="1340768"/>
            <a:chExt cx="11239500" cy="46226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340768"/>
              <a:ext cx="112395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275" y="4725144"/>
              <a:ext cx="10658475" cy="1238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16893"/>
            <a:ext cx="106108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1965036"/>
            <a:ext cx="10225136" cy="52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2589304"/>
            <a:ext cx="10225136" cy="2495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3202335"/>
            <a:ext cx="54292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4653136"/>
            <a:ext cx="10639425" cy="1571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6286" y="4651247"/>
            <a:ext cx="8488065" cy="157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429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4293096"/>
            <a:ext cx="11089232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029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340768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2495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412776"/>
            <a:ext cx="11344275" cy="3274665"/>
            <a:chOff x="423862" y="1412776"/>
            <a:chExt cx="11344275" cy="32746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787" y="3573016"/>
              <a:ext cx="10801350" cy="1114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925" y="4885531"/>
            <a:ext cx="9582150" cy="16287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210422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908720"/>
            <a:ext cx="26289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789040"/>
            <a:ext cx="95250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492896"/>
            <a:ext cx="3076575" cy="2228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2025-10-25T04:30:11Z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