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5" y="3000375"/>
            <a:ext cx="695325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90439"/>
            <a:ext cx="11334750" cy="4314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708920"/>
            <a:ext cx="576064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7261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412" y="2143125"/>
            <a:ext cx="8639175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458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4812" y="1412776"/>
            <a:ext cx="11382375" cy="4104456"/>
            <a:chOff x="404812" y="1412776"/>
            <a:chExt cx="11382375" cy="41044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4812" y="1412776"/>
              <a:ext cx="11382375" cy="1162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0824" y="2783557"/>
              <a:ext cx="10591800" cy="27336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3501008"/>
            <a:ext cx="576064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5073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412776"/>
            <a:ext cx="1072515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17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62422"/>
            <a:ext cx="11353800" cy="4514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060848"/>
            <a:ext cx="576064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9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3238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3429000"/>
            <a:ext cx="576064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43872" y="4077072"/>
            <a:ext cx="576064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57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3190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832304" y="2016810"/>
            <a:ext cx="2964408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3808" y="2711754"/>
            <a:ext cx="1369784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528048" y="4064880"/>
            <a:ext cx="576064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3055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412776"/>
            <a:ext cx="10706100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7225" y="2603401"/>
            <a:ext cx="3257550" cy="23050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56040" y="1440746"/>
            <a:ext cx="1440160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1863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3924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0950" y="4792935"/>
            <a:ext cx="4610100" cy="18764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24986" y="1916832"/>
            <a:ext cx="935310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83866" y="2587392"/>
            <a:ext cx="1917184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13818" y="3916320"/>
            <a:ext cx="1917184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51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4895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559496" y="2132856"/>
            <a:ext cx="576064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98280" y="2864376"/>
            <a:ext cx="576064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86216" y="5083320"/>
            <a:ext cx="2381592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147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4610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924944"/>
            <a:ext cx="576064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31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340768"/>
            <a:ext cx="10763250" cy="52863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12423" y="3153160"/>
            <a:ext cx="1565201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26791" y="3896872"/>
            <a:ext cx="5533305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07968" y="5361024"/>
            <a:ext cx="2448272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22880" y="6092544"/>
            <a:ext cx="2448272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41594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340768"/>
            <a:ext cx="10668000" cy="2733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0412" y="4074443"/>
            <a:ext cx="5591175" cy="261937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752184" y="1340768"/>
            <a:ext cx="3677816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1240" y="2047904"/>
            <a:ext cx="2830504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583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137" y="1413510"/>
            <a:ext cx="2495550" cy="49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4712" y="2046337"/>
            <a:ext cx="5362575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344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9304"/>
          <a:stretch/>
        </p:blipFill>
        <p:spPr>
          <a:xfrm>
            <a:off x="419100" y="1484784"/>
            <a:ext cx="11353800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323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1850" y="1643062"/>
            <a:ext cx="544830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95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2409825" cy="51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8525" y="1999134"/>
            <a:ext cx="531495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613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412776"/>
            <a:ext cx="10696575" cy="3457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83582" y="1424968"/>
            <a:ext cx="1080121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88895" y="2156488"/>
            <a:ext cx="926986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0346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412776"/>
            <a:ext cx="10658475" cy="3324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24192" y="2812461"/>
            <a:ext cx="1440160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631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340768"/>
            <a:ext cx="10706100" cy="4905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631504" y="2053386"/>
            <a:ext cx="1944216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336360" y="2053386"/>
            <a:ext cx="1225376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27784" y="4223562"/>
            <a:ext cx="792152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483944" y="5662218"/>
            <a:ext cx="792152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3026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4276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3284984"/>
            <a:ext cx="4462289" cy="22543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1468024"/>
            <a:ext cx="576064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711608"/>
            <a:ext cx="576064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789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136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340768"/>
            <a:ext cx="1065847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231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412776"/>
            <a:ext cx="10696575" cy="4191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52975" y="2348880"/>
            <a:ext cx="10691311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52975" y="3645024"/>
            <a:ext cx="10691311" cy="2160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91568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353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340768"/>
            <a:ext cx="1069657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04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340768"/>
            <a:ext cx="1066800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342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395412"/>
            <a:ext cx="10687050" cy="40671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3266" y="3573016"/>
            <a:ext cx="10785341" cy="2088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6708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340768"/>
            <a:ext cx="10725150" cy="4514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53168" y="3717032"/>
            <a:ext cx="10815439" cy="2304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3019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3" y="1340768"/>
            <a:ext cx="10928722" cy="545059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2592874"/>
            <a:ext cx="576064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772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3076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1312960"/>
            <a:ext cx="576064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295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8150" y="1412776"/>
            <a:ext cx="11315700" cy="1728192"/>
            <a:chOff x="438150" y="1412776"/>
            <a:chExt cx="11315700" cy="17281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8150" y="1412776"/>
              <a:ext cx="11315700" cy="1152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2617093"/>
              <a:ext cx="10868025" cy="52387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5775" y="3261344"/>
            <a:ext cx="3600450" cy="28194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2664882"/>
            <a:ext cx="576064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6101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12776"/>
            <a:ext cx="1091565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06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268760"/>
            <a:ext cx="10487149" cy="538028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3359" y="3958903"/>
            <a:ext cx="3629025" cy="21145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056440" y="1844824"/>
            <a:ext cx="576064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056440" y="4015000"/>
            <a:ext cx="576064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651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42912" y="1412776"/>
            <a:ext cx="11306175" cy="5087469"/>
            <a:chOff x="442912" y="1484785"/>
            <a:chExt cx="11306175" cy="508746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b="41455"/>
            <a:stretch/>
          </p:blipFill>
          <p:spPr>
            <a:xfrm>
              <a:off x="442912" y="1484785"/>
              <a:ext cx="11306175" cy="165618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67087" y="3212976"/>
              <a:ext cx="5457825" cy="21336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5400" y="5448304"/>
              <a:ext cx="9144000" cy="1123950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636912"/>
            <a:ext cx="576064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9952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2025-10-25T04:33:34Z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