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3081337"/>
            <a:ext cx="112490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066834" cy="542456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6117259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466850"/>
            <a:ext cx="74485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66960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238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41277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76866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5360" y="1412776"/>
            <a:ext cx="11593288" cy="3628233"/>
            <a:chOff x="335360" y="1412776"/>
            <a:chExt cx="11593288" cy="362823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11534775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372" y="2132856"/>
              <a:ext cx="10963275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2890" y="2900933"/>
              <a:ext cx="10953750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3948" y="3573016"/>
              <a:ext cx="10934700" cy="7143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6317" y="4279009"/>
              <a:ext cx="4943475" cy="762000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6616" y="4365104"/>
            <a:ext cx="4901952" cy="231967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69591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6168" y="4301111"/>
            <a:ext cx="42177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1363563"/>
            <a:ext cx="8039100" cy="465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062" y="1296888"/>
            <a:ext cx="81438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284984"/>
            <a:ext cx="6486525" cy="3209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5941913"/>
            <a:ext cx="32575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84784"/>
            <a:ext cx="1070610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2107" y="1600200"/>
            <a:ext cx="68103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3325" y="1196752"/>
            <a:ext cx="77533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484784"/>
            <a:ext cx="1008697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312" y="1268760"/>
            <a:ext cx="97821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889635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862" y="1988840"/>
            <a:ext cx="6010275" cy="3295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5445224"/>
            <a:ext cx="43204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3392" y="1463005"/>
            <a:ext cx="11315700" cy="4630291"/>
            <a:chOff x="623392" y="1268760"/>
            <a:chExt cx="11315700" cy="4630291"/>
          </a:xfrm>
        </p:grpSpPr>
        <p:grpSp>
          <p:nvGrpSpPr>
            <p:cNvPr id="4" name="组合 3"/>
            <p:cNvGrpSpPr/>
            <p:nvPr/>
          </p:nvGrpSpPr>
          <p:grpSpPr>
            <a:xfrm>
              <a:off x="623392" y="1268760"/>
              <a:ext cx="11315700" cy="742950"/>
              <a:chOff x="623392" y="1268760"/>
              <a:chExt cx="11315700" cy="7429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3392" y="1268760"/>
                <a:ext cx="9629775" cy="7429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53167" y="1412776"/>
                <a:ext cx="1685925" cy="5619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2155726"/>
              <a:ext cx="10972800" cy="374332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53117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17919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33525"/>
            <a:ext cx="11001375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465313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484784"/>
            <a:ext cx="94392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84784"/>
            <a:ext cx="105441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7282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2025-10-25T05:51:04Z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