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48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086100"/>
            <a:ext cx="7753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6737" y="1124744"/>
            <a:ext cx="11058525" cy="5617245"/>
            <a:chOff x="566737" y="1452562"/>
            <a:chExt cx="11058525" cy="5617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737" y="1452562"/>
              <a:ext cx="11058525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737" y="5517232"/>
              <a:ext cx="937260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9914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456893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34176" y="5544296"/>
            <a:ext cx="17658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34536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548680"/>
            <a:ext cx="62388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5013176"/>
            <a:ext cx="110013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6903"/>
            <a:ext cx="11610975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67040" y="5601432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916832"/>
            <a:ext cx="103251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56792"/>
            <a:ext cx="1114425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4290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340768"/>
            <a:ext cx="11572875" cy="4554041"/>
            <a:chOff x="309562" y="1340768"/>
            <a:chExt cx="11572875" cy="45540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085184"/>
              <a:ext cx="5943600" cy="809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58636"/>
            <a:ext cx="103155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852936"/>
            <a:ext cx="6116736" cy="344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1556792"/>
            <a:ext cx="5724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54993"/>
            <a:ext cx="110109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791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974" y="3160240"/>
            <a:ext cx="11438681" cy="3149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420888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1647825"/>
            <a:ext cx="62293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3875" y="1412776"/>
            <a:ext cx="11144250" cy="4839419"/>
            <a:chOff x="523875" y="1412776"/>
            <a:chExt cx="11144250" cy="48394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75" y="1412776"/>
              <a:ext cx="11144250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499" y="4509120"/>
              <a:ext cx="5353050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556792"/>
            <a:ext cx="93535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412776"/>
            <a:ext cx="11029950" cy="4403983"/>
            <a:chOff x="581025" y="1412776"/>
            <a:chExt cx="11029950" cy="4403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412776"/>
              <a:ext cx="1102995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044984"/>
              <a:ext cx="6372225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2025-10-25T05:05:00Z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