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0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2636912"/>
            <a:ext cx="48387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619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412776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726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4784"/>
            <a:ext cx="111633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7964"/>
          <a:stretch/>
        </p:blipFill>
        <p:spPr>
          <a:xfrm>
            <a:off x="271462" y="1427187"/>
            <a:ext cx="11649075" cy="394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7" y="4653136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507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1900237"/>
            <a:ext cx="45243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1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08367" y="2348880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57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077072"/>
            <a:ext cx="3410041" cy="2456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871864" y="3226326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15576" y="4196704"/>
            <a:ext cx="9844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05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042451" cy="538656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4988792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5891000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86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501008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147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362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4005064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53824" y="4992616"/>
            <a:ext cx="7460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268760"/>
            <a:ext cx="10661451" cy="54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1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7" y="4437112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583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56792"/>
            <a:ext cx="101727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3" y="1375421"/>
            <a:ext cx="10575156" cy="536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4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67608" y="2361072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32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268760"/>
            <a:ext cx="1103947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3701" y="3059443"/>
            <a:ext cx="8204596" cy="3703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03640" y="2251549"/>
            <a:ext cx="144016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99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601450" cy="4738836"/>
            <a:chOff x="295275" y="1340768"/>
            <a:chExt cx="11601450" cy="4738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40768"/>
              <a:ext cx="11601450" cy="2714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365104"/>
              <a:ext cx="511492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361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4850" y="3212975"/>
            <a:ext cx="5679182" cy="350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3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1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2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56040" y="1501920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88200" y="2526048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54344" y="5147328"/>
            <a:ext cx="12455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789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3936892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1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1340769"/>
            <a:ext cx="9620572" cy="541583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2132856"/>
            <a:ext cx="165618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2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3771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340768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614384" y="2352704"/>
            <a:ext cx="889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55888" y="4303424"/>
            <a:ext cx="15518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71728" y="4303424"/>
            <a:ext cx="15518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1361" y="2333264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7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4784"/>
            <a:ext cx="1177290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44472" y="1556792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076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78904" y="2998686"/>
            <a:ext cx="1080120" cy="1414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610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56792"/>
            <a:ext cx="11087100" cy="2838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4664" y="1628800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2636912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3392" y="3600080"/>
            <a:ext cx="129614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438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5157192"/>
            <a:ext cx="100811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51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43062"/>
            <a:ext cx="1104900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5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2025-10-25T04:43:57Z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