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8962"/>
            <a:ext cx="58578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31146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276872"/>
            <a:ext cx="53340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429000"/>
            <a:ext cx="55530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31623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412" y="2348880"/>
            <a:ext cx="55911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204864"/>
            <a:ext cx="4697611" cy="383857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39416" y="3284984"/>
            <a:ext cx="6076950" cy="1448767"/>
            <a:chOff x="839416" y="3284984"/>
            <a:chExt cx="6076950" cy="144876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284984"/>
              <a:ext cx="6076950" cy="68580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434728" y="4105103"/>
              <a:ext cx="5396864" cy="628648"/>
              <a:chOff x="1434728" y="4105103"/>
              <a:chExt cx="5396864" cy="62864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34728" y="4124151"/>
                <a:ext cx="4886325" cy="6096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07717" y="4105103"/>
                <a:ext cx="523875" cy="590550"/>
              </a:xfrm>
              <a:prstGeom prst="rect">
                <a:avLst/>
              </a:prstGeom>
            </p:spPr>
          </p:pic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4728" y="4887118"/>
            <a:ext cx="3257550" cy="695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416" y="5801035"/>
            <a:ext cx="74199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31813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844824"/>
            <a:ext cx="53625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6619"/>
            <a:ext cx="116395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268760"/>
            <a:ext cx="109442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60" y="3954760"/>
            <a:ext cx="4507662" cy="290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31242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825" y="2060848"/>
            <a:ext cx="66103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343808"/>
            <a:ext cx="2880373" cy="2529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32099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187" y="2420888"/>
            <a:ext cx="38576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3284984"/>
            <a:ext cx="48958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31432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137" y="2348880"/>
            <a:ext cx="46577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268760"/>
            <a:ext cx="116681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4360" y="3955107"/>
            <a:ext cx="3943278" cy="285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31908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212" y="2204864"/>
            <a:ext cx="42195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325" y="3040024"/>
            <a:ext cx="54673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2025-10-25T01:15:46Z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