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976562"/>
            <a:ext cx="102298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3987"/>
            <a:ext cx="11668125" cy="4010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78594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559296"/>
            <a:ext cx="4520926" cy="23355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007568"/>
            <a:ext cx="71437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58112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848850" cy="3886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8557" y="1052736"/>
            <a:ext cx="2629669" cy="254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54475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1052736"/>
            <a:ext cx="79057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4797152"/>
            <a:ext cx="109632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9562" y="1484784"/>
            <a:ext cx="11572875" cy="4780731"/>
            <a:chOff x="309562" y="1484784"/>
            <a:chExt cx="11572875" cy="47807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84784"/>
              <a:ext cx="11572875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2487" y="5589240"/>
              <a:ext cx="1102995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25200" cy="5534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20486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268760"/>
            <a:ext cx="11614053" cy="5468044"/>
            <a:chOff x="300037" y="1268760"/>
            <a:chExt cx="11614053" cy="54680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268760"/>
              <a:ext cx="11591925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4615" y="6165304"/>
              <a:ext cx="11039475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76520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68760"/>
            <a:ext cx="11153775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767" y="3002310"/>
            <a:ext cx="8640464" cy="37299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47023" y="22768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700808"/>
            <a:ext cx="9367683" cy="3472408"/>
            <a:chOff x="695400" y="1412776"/>
            <a:chExt cx="9367683" cy="34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412776"/>
              <a:ext cx="8848725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0008" y="3284984"/>
              <a:ext cx="9363075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06100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522920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84784"/>
            <a:ext cx="102965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4784"/>
            <a:ext cx="108108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8760"/>
            <a:ext cx="1072515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33500"/>
            <a:ext cx="107823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684" y="281955"/>
            <a:ext cx="2846920" cy="25702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52936"/>
            <a:ext cx="103441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49850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0" y="1340768"/>
            <a:ext cx="38481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205128"/>
            <a:ext cx="82867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429000"/>
            <a:ext cx="3962400" cy="3133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570387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3440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23837" y="1484784"/>
            <a:ext cx="11744325" cy="4801716"/>
            <a:chOff x="223837" y="1700808"/>
            <a:chExt cx="11744325" cy="48017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1700808"/>
              <a:ext cx="11744325" cy="1790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5834" y="3645024"/>
              <a:ext cx="11125200" cy="28575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76120" y="551723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429000"/>
            <a:ext cx="4848225" cy="31813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95876" y="2348880"/>
            <a:ext cx="8522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2025-10-25T05:01:27Z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