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037" y="3090862"/>
            <a:ext cx="47339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2590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91360" y="318859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0840715" cy="541596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7888" y="422108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84784"/>
            <a:ext cx="110204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26254"/>
            <a:ext cx="10961489" cy="54220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22441" y="2276872"/>
            <a:ext cx="463316" cy="526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4124696"/>
            <a:ext cx="1205832" cy="560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78400" y="6013380"/>
            <a:ext cx="1205832" cy="560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6" y="1340769"/>
            <a:ext cx="10371680" cy="551723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2180480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97788"/>
            <a:ext cx="11201325" cy="549030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6140021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0768"/>
            <a:ext cx="111347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1"/>
            <a:ext cx="11400799" cy="2160240"/>
            <a:chOff x="479376" y="1268760"/>
            <a:chExt cx="11712624" cy="2219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268760"/>
              <a:ext cx="10248900" cy="2219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3700" y="2852936"/>
              <a:ext cx="1638300" cy="5048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501008"/>
            <a:ext cx="8136904" cy="317693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1753" y="2780929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10900" cy="5353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148478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3181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51960" y="292494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31064" y="3863728"/>
            <a:ext cx="13247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81016" y="3863728"/>
            <a:ext cx="13247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885718"/>
            <a:ext cx="6381923" cy="27460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216821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1347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2776"/>
            <a:ext cx="11763375" cy="4505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08568" y="322516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3176" y="4188336"/>
            <a:ext cx="48307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5109568"/>
            <a:ext cx="23762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44958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1587" y="2420888"/>
            <a:ext cx="2028825" cy="3295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9416" y="1350108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533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3237360"/>
            <a:ext cx="31683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46816" y="5114928"/>
            <a:ext cx="16455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33512"/>
            <a:ext cx="10944225" cy="160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8450" y="2636912"/>
            <a:ext cx="6515100" cy="39909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24192" y="1399332"/>
            <a:ext cx="152935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887" y="1124744"/>
            <a:ext cx="109442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9867900" cy="4648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5354" y="3514344"/>
            <a:ext cx="165478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58730" y="4483592"/>
            <a:ext cx="197295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4572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3309368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2638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31704" y="2385456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3324240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40768"/>
            <a:ext cx="10744200" cy="2800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3284984"/>
            <a:ext cx="25922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25622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56440" y="1396376"/>
            <a:ext cx="184981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6136" y="2310776"/>
            <a:ext cx="6737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60296" y="2325640"/>
            <a:ext cx="25922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352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91944" y="2276872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70792" y="3240040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28904" y="4166632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39944" y="4166632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0168830" cy="533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84784"/>
            <a:ext cx="11106150" cy="3533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0055" y="3286327"/>
            <a:ext cx="504901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96535" y="4237303"/>
            <a:ext cx="472745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3409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2184" y="3237360"/>
            <a:ext cx="34563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2581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6200" y="2361072"/>
            <a:ext cx="370525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00328" y="3263280"/>
            <a:ext cx="8900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2025-10-25T06:22:34Z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