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5" y="2986087"/>
            <a:ext cx="542925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12776"/>
            <a:ext cx="11049000" cy="3495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12024" y="2348880"/>
            <a:ext cx="136815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11824" y="3284984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7261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40768"/>
            <a:ext cx="11001375" cy="2543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1340768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0458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3771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4437112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507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84784"/>
            <a:ext cx="1094422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17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84784"/>
            <a:ext cx="11782425" cy="3524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40016" y="3297176"/>
            <a:ext cx="180020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71664" y="4280904"/>
            <a:ext cx="115212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9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3733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3429000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57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12776"/>
            <a:ext cx="1104900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05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7175" y="1412776"/>
            <a:ext cx="11677650" cy="5286350"/>
            <a:chOff x="257175" y="1412776"/>
            <a:chExt cx="11677650" cy="52863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7175" y="1412776"/>
              <a:ext cx="11677650" cy="1600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1074" y="3212976"/>
              <a:ext cx="11077575" cy="34861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03512" y="5037560"/>
            <a:ext cx="24482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80577" y="5037560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29568" y="5964152"/>
            <a:ext cx="1494023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1863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3057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1447" y="3717032"/>
            <a:ext cx="3469103" cy="301426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3861048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51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623392" y="1484784"/>
            <a:ext cx="11305256" cy="3857029"/>
            <a:chOff x="623392" y="1412776"/>
            <a:chExt cx="11305256" cy="3857029"/>
          </a:xfrm>
        </p:grpSpPr>
        <p:grpSp>
          <p:nvGrpSpPr>
            <p:cNvPr id="10" name="组合 9"/>
            <p:cNvGrpSpPr/>
            <p:nvPr/>
          </p:nvGrpSpPr>
          <p:grpSpPr>
            <a:xfrm>
              <a:off x="623392" y="1412776"/>
              <a:ext cx="11125200" cy="714375"/>
              <a:chOff x="623392" y="1412776"/>
              <a:chExt cx="11125200" cy="71437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23392" y="1412776"/>
                <a:ext cx="6362700" cy="7143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986092" y="1474688"/>
                <a:ext cx="4762500" cy="590550"/>
              </a:xfrm>
              <a:prstGeom prst="rect">
                <a:avLst/>
              </a:prstGeom>
            </p:spPr>
          </p:pic>
        </p:grpSp>
        <p:grpSp>
          <p:nvGrpSpPr>
            <p:cNvPr id="9" name="组合 8"/>
            <p:cNvGrpSpPr/>
            <p:nvPr/>
          </p:nvGrpSpPr>
          <p:grpSpPr>
            <a:xfrm>
              <a:off x="659879" y="2214463"/>
              <a:ext cx="11268769" cy="1395090"/>
              <a:chOff x="659879" y="2214463"/>
              <a:chExt cx="11268769" cy="1395090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9879" y="2214463"/>
                <a:ext cx="6372225" cy="58102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 rotWithShape="1">
              <a:blip r:embed="rId5"/>
              <a:srcRect r="10751"/>
              <a:stretch/>
            </p:blipFill>
            <p:spPr>
              <a:xfrm>
                <a:off x="7032104" y="2214463"/>
                <a:ext cx="4896544" cy="657225"/>
              </a:xfrm>
              <a:prstGeom prst="rect">
                <a:avLst/>
              </a:prstGeom>
            </p:spPr>
          </p:pic>
          <p:grpSp>
            <p:nvGrpSpPr>
              <p:cNvPr id="8" name="组合 7"/>
              <p:cNvGrpSpPr/>
              <p:nvPr/>
            </p:nvGrpSpPr>
            <p:grpSpPr>
              <a:xfrm>
                <a:off x="1343472" y="2978621"/>
                <a:ext cx="2345953" cy="630932"/>
                <a:chOff x="1343472" y="2978621"/>
                <a:chExt cx="2345953" cy="630932"/>
              </a:xfrm>
            </p:grpSpPr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343472" y="2978621"/>
                  <a:ext cx="561975" cy="600075"/>
                </a:xfrm>
                <a:prstGeom prst="rect">
                  <a:avLst/>
                </a:prstGeom>
              </p:spPr>
            </p:pic>
            <p:pic>
              <p:nvPicPr>
                <p:cNvPr id="7" name="图片 6"/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917775" y="2999953"/>
                  <a:ext cx="1771650" cy="60960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59879" y="3745805"/>
              <a:ext cx="10086975" cy="1524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5147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3400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16280" y="2877320"/>
            <a:ext cx="144016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3486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293096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2310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512" y="1757362"/>
            <a:ext cx="932497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59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771650"/>
            <a:ext cx="923925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83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362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5085184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5344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1843087"/>
            <a:ext cx="981075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32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392" y="1412776"/>
            <a:ext cx="8410575" cy="3436962"/>
            <a:chOff x="623392" y="1412776"/>
            <a:chExt cx="8410575" cy="34369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3392" y="1412776"/>
              <a:ext cx="8410575" cy="2562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2488" y="4221088"/>
              <a:ext cx="8001000" cy="628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4995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5343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580848" y="5913848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3613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4238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75520" y="3981824"/>
            <a:ext cx="12961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0346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677525" cy="1590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140968"/>
            <a:ext cx="7665491" cy="357722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99456" y="2229248"/>
            <a:ext cx="144016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631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1"/>
            <a:ext cx="10875193" cy="547354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544272" y="4424920"/>
            <a:ext cx="122413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44372" y="5264632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3026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5000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24392" y="3441192"/>
            <a:ext cx="144016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662760" y="4526280"/>
            <a:ext cx="144016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564200" y="4526280"/>
            <a:ext cx="144016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789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136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3" y="1340768"/>
            <a:ext cx="9797926" cy="538670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9696" y="2013224"/>
            <a:ext cx="180020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03512" y="5960328"/>
            <a:ext cx="151216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2231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3933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7" y="1394448"/>
            <a:ext cx="1432049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0775" y="2418576"/>
            <a:ext cx="1271137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20136" y="2424632"/>
            <a:ext cx="12961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58248" y="3497528"/>
            <a:ext cx="28655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772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2571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71962" y="1417688"/>
            <a:ext cx="2556285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42954" y="2420888"/>
            <a:ext cx="4857502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295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10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63352" y="1412776"/>
            <a:ext cx="11590510" cy="5097984"/>
            <a:chOff x="263352" y="1268760"/>
            <a:chExt cx="11590510" cy="509798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5505450" cy="13049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5184" y="2594893"/>
              <a:ext cx="6896100" cy="8382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8137" y="3483794"/>
              <a:ext cx="11515725" cy="6477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177462" y="4186387"/>
              <a:ext cx="1676400" cy="5619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11424" y="4760963"/>
              <a:ext cx="8115300" cy="6096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35224" y="5633319"/>
              <a:ext cx="8267700" cy="733425"/>
            </a:xfrm>
            <a:prstGeom prst="rect">
              <a:avLst/>
            </a:prstGeom>
          </p:spPr>
        </p:pic>
      </p:grp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91626" y="4293096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506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09712"/>
            <a:ext cx="1153477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51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330027"/>
            <a:ext cx="1082992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95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2025-10-25T04:50:54Z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