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3038475"/>
            <a:ext cx="54102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12776"/>
            <a:ext cx="10972800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433080"/>
            <a:ext cx="26642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8584" y="3408440"/>
            <a:ext cx="44355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2460" y="4393320"/>
            <a:ext cx="5047636" cy="691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33512"/>
            <a:ext cx="115633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2776"/>
            <a:ext cx="1108710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1360" y="2420888"/>
            <a:ext cx="13007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1136" y="3445016"/>
            <a:ext cx="59969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6400" y="4449304"/>
            <a:ext cx="1023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09650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1352960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1822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0075" y="1412776"/>
            <a:ext cx="10991850" cy="3831307"/>
            <a:chOff x="600075" y="1412776"/>
            <a:chExt cx="10991850" cy="38313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1412776"/>
              <a:ext cx="10991850" cy="179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0650" y="3501008"/>
              <a:ext cx="10201275" cy="17430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74645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44119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44969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12776"/>
            <a:ext cx="11058525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8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43888" y="4493528"/>
            <a:ext cx="3996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857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4392" y="23732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437112"/>
            <a:ext cx="78488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88776" y="5428837"/>
            <a:ext cx="8235616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182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67511" y="1437160"/>
            <a:ext cx="302917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42583" y="2404501"/>
            <a:ext cx="3657273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56792"/>
            <a:ext cx="100393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81137"/>
            <a:ext cx="11029950" cy="3895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63752" y="456893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43050"/>
            <a:ext cx="1099185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1496976"/>
            <a:ext cx="27363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521104"/>
            <a:ext cx="25069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22440" y="3581808"/>
            <a:ext cx="25069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787" y="1484784"/>
            <a:ext cx="11020425" cy="3986361"/>
            <a:chOff x="585787" y="1268760"/>
            <a:chExt cx="11020425" cy="39863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787" y="1268760"/>
              <a:ext cx="1102042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293096"/>
              <a:ext cx="4752975" cy="9620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1262" y="4545696"/>
            <a:ext cx="220008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536102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56792"/>
            <a:ext cx="1099185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1440189"/>
            <a:ext cx="5976664" cy="71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84784"/>
            <a:ext cx="111156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00808"/>
            <a:ext cx="110204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5648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217056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2360" y="5204096"/>
            <a:ext cx="4368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276872"/>
            <a:ext cx="309108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327393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425766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0493052" cy="541839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5877272"/>
            <a:ext cx="38164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550" y="836712"/>
            <a:ext cx="110109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533525"/>
            <a:ext cx="101536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007" y="1360732"/>
            <a:ext cx="9926513" cy="523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" y="1340768"/>
            <a:ext cx="9931276" cy="54566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1268760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68760"/>
            <a:ext cx="10296078" cy="54841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311772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30488" y="594627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2800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91944" y="1369704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