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91" r:id="rId7"/>
    <p:sldId id="328" r:id="rId8"/>
    <p:sldId id="392" r:id="rId9"/>
    <p:sldId id="329" r:id="rId10"/>
    <p:sldId id="330" r:id="rId11"/>
    <p:sldId id="331" r:id="rId12"/>
    <p:sldId id="332" r:id="rId13"/>
    <p:sldId id="334" r:id="rId14"/>
    <p:sldId id="333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93" r:id="rId23"/>
    <p:sldId id="342" r:id="rId24"/>
    <p:sldId id="394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5" r:id="rId38"/>
    <p:sldId id="356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971800"/>
            <a:ext cx="107632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31623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2348880"/>
            <a:ext cx="41338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30289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162" y="2276872"/>
            <a:ext cx="42576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7594"/>
            <a:ext cx="11668125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5" y="3411810"/>
            <a:ext cx="39052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30384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4325" y="2204864"/>
            <a:ext cx="39433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356992"/>
            <a:ext cx="36290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31242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050" y="2132856"/>
            <a:ext cx="37719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0968" y="2982416"/>
            <a:ext cx="6058319" cy="368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31051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712" y="2204864"/>
            <a:ext cx="68865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287" y="3041551"/>
            <a:ext cx="91154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32004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9012" y="2276872"/>
            <a:ext cx="51339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068960"/>
            <a:ext cx="8689032" cy="369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31527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2204864"/>
            <a:ext cx="54864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48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0635357" cy="545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753" y="1310830"/>
            <a:ext cx="31051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325" y="2164804"/>
            <a:ext cx="54673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2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1695450"/>
            <a:ext cx="81153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31337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787" y="2204864"/>
            <a:ext cx="79724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567" y="1417891"/>
            <a:ext cx="31718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5" y="2276872"/>
            <a:ext cx="561975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32385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962" y="2276872"/>
            <a:ext cx="44100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1604962"/>
            <a:ext cx="67913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31337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5" y="2276872"/>
            <a:ext cx="63817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012" y="1556792"/>
            <a:ext cx="51339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30861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037" y="2050504"/>
            <a:ext cx="47339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1844824"/>
            <a:ext cx="66579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31146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437" y="2204864"/>
            <a:ext cx="67151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4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700808"/>
            <a:ext cx="102012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31337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37" y="2276872"/>
            <a:ext cx="102965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238250"/>
            <a:ext cx="114871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32480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3825" y="2420888"/>
            <a:ext cx="43243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1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996952"/>
            <a:ext cx="9560371" cy="3752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2025-10-25T07:00:01Z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