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9262" y="3052762"/>
            <a:ext cx="8753475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9944100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261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340768"/>
            <a:ext cx="1104900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458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71600"/>
            <a:ext cx="1101090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073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340768"/>
            <a:ext cx="1099185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172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2776"/>
            <a:ext cx="1159192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95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484784"/>
            <a:ext cx="1103947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73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412776"/>
            <a:ext cx="1088707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055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340768"/>
            <a:ext cx="1107757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863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340768"/>
            <a:ext cx="11106150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18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412776"/>
            <a:ext cx="1110615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479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9562" y="1196752"/>
            <a:ext cx="11572875" cy="5663877"/>
            <a:chOff x="309562" y="1412776"/>
            <a:chExt cx="11572875" cy="566387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9562" y="1412776"/>
              <a:ext cx="11572875" cy="4762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55440" y="6381328"/>
              <a:ext cx="6105525" cy="69532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484784"/>
            <a:ext cx="11068050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310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594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340768"/>
            <a:ext cx="11020425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830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14362" y="1412776"/>
            <a:ext cx="10963275" cy="4713337"/>
            <a:chOff x="614362" y="1412776"/>
            <a:chExt cx="10963275" cy="471333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14362" y="1412776"/>
              <a:ext cx="10963275" cy="790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28650" y="2420888"/>
              <a:ext cx="10934700" cy="370522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248128" y="1366692"/>
            <a:ext cx="158417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5344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412776"/>
            <a:ext cx="1105852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323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412776"/>
            <a:ext cx="11020425" cy="4848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5400" y="3356991"/>
            <a:ext cx="10585176" cy="29040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49959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484784"/>
            <a:ext cx="10782300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613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484784"/>
            <a:ext cx="11039475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346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582275" cy="31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310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696575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026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340768"/>
            <a:ext cx="11096625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898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412776"/>
            <a:ext cx="10963275" cy="42862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02106" y="3356992"/>
            <a:ext cx="9094294" cy="2342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7724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412776"/>
            <a:ext cx="10991850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956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340768"/>
            <a:ext cx="11029950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101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412776"/>
            <a:ext cx="10877550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506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340768"/>
            <a:ext cx="10868025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519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12776"/>
            <a:ext cx="115443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9952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2025-10-25T07:16:17Z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