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3067050"/>
            <a:ext cx="94488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1343025"/>
            <a:ext cx="9705975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6912" y="1228725"/>
            <a:ext cx="51720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68760"/>
            <a:ext cx="110299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9258"/>
          <a:stretch/>
        </p:blipFill>
        <p:spPr>
          <a:xfrm>
            <a:off x="5735960" y="2924944"/>
            <a:ext cx="4176464" cy="353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10077450" cy="2647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1318680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96702"/>
            <a:ext cx="107537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1329720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2064" y="3290915"/>
            <a:ext cx="49484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176493"/>
            <a:ext cx="7920880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2686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7" y="2301256"/>
            <a:ext cx="506863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168381"/>
            <a:ext cx="5544616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3284984"/>
            <a:ext cx="8196411" cy="333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5620" y="179196"/>
            <a:ext cx="4266604" cy="28897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3140968"/>
            <a:ext cx="11163300" cy="3638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085184"/>
            <a:ext cx="28803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6" y="2361072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56512" y="333375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8760"/>
            <a:ext cx="109918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872388"/>
            <a:ext cx="4835053" cy="28835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3286938"/>
            <a:ext cx="38164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3" y="1362025"/>
            <a:ext cx="10442254" cy="537934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90328" y="316535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2312" y="6018280"/>
            <a:ext cx="14985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814512"/>
            <a:ext cx="100298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2733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3356992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9125" y="1484784"/>
            <a:ext cx="10953750" cy="2588121"/>
            <a:chOff x="619125" y="1412776"/>
            <a:chExt cx="10953750" cy="25881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9125" y="1412776"/>
              <a:ext cx="10953750" cy="58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04950" y="2276872"/>
              <a:ext cx="10067925" cy="17240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3344800"/>
            <a:ext cx="83529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628800"/>
            <a:ext cx="106108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476672"/>
            <a:ext cx="487680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4562897"/>
            <a:ext cx="11029950" cy="1800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6263" y="4577385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5532534"/>
            <a:ext cx="720080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412776"/>
            <a:ext cx="102489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8760"/>
            <a:ext cx="10762034" cy="551135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86568" y="602243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156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3629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8128" y="3340456"/>
            <a:ext cx="10081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135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3743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428204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304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4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533525"/>
            <a:ext cx="91725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70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925" y="620688"/>
            <a:ext cx="348615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2" y="4011588"/>
            <a:ext cx="11001375" cy="2552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92884" y="4939518"/>
            <a:ext cx="159905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301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495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4245472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601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57300"/>
            <a:ext cx="11058525" cy="5600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6033480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65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51264" y="3214120"/>
            <a:ext cx="36004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04160" y="4185656"/>
            <a:ext cx="632003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818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40768"/>
            <a:ext cx="11001375" cy="2724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3284984"/>
            <a:ext cx="44644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268760"/>
            <a:ext cx="10925175" cy="5514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5048608"/>
            <a:ext cx="26642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6023968"/>
            <a:ext cx="26642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32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785937"/>
            <a:ext cx="94297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6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1762125"/>
            <a:ext cx="94583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36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12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980728"/>
            <a:ext cx="11353800" cy="5467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5601432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840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74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484784"/>
            <a:ext cx="102012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04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412776"/>
            <a:ext cx="10134600" cy="2771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15656" y="2420888"/>
            <a:ext cx="33123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64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340768"/>
            <a:ext cx="10182225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2325640"/>
            <a:ext cx="10081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3297176"/>
            <a:ext cx="10081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82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74390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3737" y="2077169"/>
            <a:ext cx="5724525" cy="444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6587" y="2077169"/>
            <a:ext cx="5838825" cy="46958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1311436"/>
            <a:ext cx="35283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84784"/>
            <a:ext cx="11077575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76096" y="2457464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340768"/>
            <a:ext cx="10182225" cy="1819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1340768"/>
            <a:ext cx="94330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0928" y="2259341"/>
            <a:ext cx="7951376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12776"/>
            <a:ext cx="97536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2025-10-25T07:13:00Z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