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3062287"/>
            <a:ext cx="72961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057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558924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4784"/>
            <a:ext cx="110585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71612"/>
            <a:ext cx="11744325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8112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980728"/>
            <a:ext cx="9572625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2450" y="1556792"/>
            <a:ext cx="11087100" cy="4657303"/>
            <a:chOff x="552450" y="1556792"/>
            <a:chExt cx="11087100" cy="46573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75" y="1556792"/>
              <a:ext cx="11068050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2450" y="4509120"/>
              <a:ext cx="11087100" cy="1704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728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5900"/>
            <a:ext cx="11649075" cy="3886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5960" y="357301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2828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1404352"/>
            <a:ext cx="10081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29200" y="3489184"/>
            <a:ext cx="10081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1628800"/>
            <a:ext cx="90582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28800"/>
            <a:ext cx="10972800" cy="2819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371703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419225"/>
            <a:ext cx="101155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5038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458112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03344" y="5654024"/>
            <a:ext cx="13800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628800"/>
            <a:ext cx="94107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299718"/>
            <a:ext cx="7056784" cy="31789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141277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4448" y="2510056"/>
            <a:ext cx="12976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4114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8328" y="24928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5592" y="46386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99688" y="4638688"/>
            <a:ext cx="9806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4208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40768"/>
            <a:ext cx="105060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775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781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5469608"/>
            <a:ext cx="9361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9900" cy="5353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1352960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3990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79715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04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12776"/>
            <a:ext cx="10281220" cy="531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2025-10-25T05:00:13Z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