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75" d="100"/>
        <a:sy n="7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1" y="3071812"/>
            <a:ext cx="11665297" cy="674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600944"/>
            <a:ext cx="10753725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7261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844824"/>
            <a:ext cx="1072515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458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412776"/>
            <a:ext cx="11020425" cy="39052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456040" y="2420888"/>
            <a:ext cx="129614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041512" y="4481336"/>
            <a:ext cx="129614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882248" y="4481336"/>
            <a:ext cx="129614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35073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412776"/>
            <a:ext cx="11020425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172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412776"/>
            <a:ext cx="11020425" cy="50292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392144" y="1484784"/>
            <a:ext cx="129614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895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412776"/>
            <a:ext cx="10915650" cy="48863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257681" y="1412776"/>
            <a:ext cx="129614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30673" y="2436904"/>
            <a:ext cx="129614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454896" y="4533504"/>
            <a:ext cx="115212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4573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628800"/>
            <a:ext cx="11630025" cy="3886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340768"/>
            <a:ext cx="11068050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7898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340768"/>
            <a:ext cx="9758685" cy="5398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724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268760"/>
            <a:ext cx="11039475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2956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0600" y="1412776"/>
            <a:ext cx="10210800" cy="1790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" y="3359621"/>
            <a:ext cx="11049000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6101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477888"/>
            <a:ext cx="11058525" cy="27432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72456" y="2420888"/>
            <a:ext cx="11212175" cy="18722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0506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4800" y="1340768"/>
            <a:ext cx="11584856" cy="4892377"/>
            <a:chOff x="304800" y="1340768"/>
            <a:chExt cx="11584856" cy="489237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4800" y="1340768"/>
              <a:ext cx="11582400" cy="2905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35906" y="4509120"/>
              <a:ext cx="10953750" cy="17240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66519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412776"/>
            <a:ext cx="10734675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9952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2025-10-25T06:52:09Z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