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62674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725" y="3514700"/>
            <a:ext cx="668655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2924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57301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84784"/>
            <a:ext cx="110966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2724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276872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2048" y="3276616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2733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35699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324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494116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620688"/>
            <a:ext cx="10877550" cy="6162675"/>
            <a:chOff x="479376" y="620688"/>
            <a:chExt cx="10877550" cy="6162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47812" y="620688"/>
              <a:ext cx="9096375" cy="2305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2925738"/>
              <a:ext cx="10877550" cy="3857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5029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155679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733550"/>
            <a:ext cx="89154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3305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74426" y="2926088"/>
            <a:ext cx="298833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2876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42900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44200" cy="2895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1400584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50544" y="2461288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650" y="5085184"/>
            <a:ext cx="4838700" cy="1647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03512" y="42454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16480" y="3345944"/>
            <a:ext cx="10801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10752" y="4345688"/>
            <a:ext cx="1309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7537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5851" y="3017440"/>
            <a:ext cx="2054205" cy="36519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2249844"/>
            <a:ext cx="28803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76287" y="1340768"/>
            <a:ext cx="10639425" cy="4744169"/>
            <a:chOff x="776287" y="1340768"/>
            <a:chExt cx="10639425" cy="47441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8687" y="1340768"/>
              <a:ext cx="10334625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6287" y="4437112"/>
              <a:ext cx="10639425" cy="1647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251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28762"/>
            <a:ext cx="11687175" cy="3800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136560" y="151657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24928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2504312"/>
            <a:ext cx="25202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13888" y="2504312"/>
            <a:ext cx="25202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28448" y="3467480"/>
            <a:ext cx="16958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1568" y="4467224"/>
            <a:ext cx="7579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92502" y="4472176"/>
            <a:ext cx="230775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763250" cy="3648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2468512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66562" y="34533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6242" y="444093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2420888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20064" y="2420888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05920" y="3432824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27072" y="3432824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391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501317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002435"/>
            <a:ext cx="8503401" cy="27089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7288" y="3354363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028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57301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3875" y="1484784"/>
            <a:ext cx="11144250" cy="3643461"/>
            <a:chOff x="523875" y="1484784"/>
            <a:chExt cx="11144250" cy="36434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3875" y="1484784"/>
              <a:ext cx="11144250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3875" y="4509120"/>
              <a:ext cx="5943600" cy="619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5085184"/>
            <a:ext cx="5608861" cy="1732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32849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29272" y="4272536"/>
            <a:ext cx="16188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2025-10-25T05:59:25Z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