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6" r:id="rId24"/>
    <p:sldId id="345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1" y="3100388"/>
            <a:ext cx="11593289" cy="6394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1412776"/>
            <a:ext cx="10267950" cy="2781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40415" y="1496976"/>
            <a:ext cx="1389559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67103" y="2508912"/>
            <a:ext cx="8253233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7261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84784"/>
            <a:ext cx="10963275" cy="4772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537304" y="3476624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892408" y="5512688"/>
            <a:ext cx="125126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0458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12776"/>
            <a:ext cx="11058525" cy="3876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12424" y="1445504"/>
            <a:ext cx="122413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49384" y="2457440"/>
            <a:ext cx="146304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705928" y="4493504"/>
            <a:ext cx="198236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5073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2776"/>
            <a:ext cx="1166812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17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12776"/>
            <a:ext cx="10801350" cy="3848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207568" y="4521312"/>
            <a:ext cx="201622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9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340768"/>
            <a:ext cx="10677525" cy="4857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91944" y="3369184"/>
            <a:ext cx="144016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909704" y="5429632"/>
            <a:ext cx="144016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57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484784"/>
            <a:ext cx="10887075" cy="2981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135560" y="3669408"/>
            <a:ext cx="144016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3055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3188618"/>
            <a:ext cx="7594146" cy="3468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863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412776"/>
            <a:ext cx="10925175" cy="3009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3241444"/>
            <a:ext cx="3960440" cy="34999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7448" y="3793996"/>
            <a:ext cx="352839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51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84784"/>
            <a:ext cx="11039475" cy="3095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20136" y="3753608"/>
            <a:ext cx="324036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147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412776"/>
            <a:ext cx="10972800" cy="3067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04112" y="3704840"/>
            <a:ext cx="115212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2310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84784"/>
            <a:ext cx="1104900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594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39416" y="1412776"/>
            <a:ext cx="10125075" cy="5124450"/>
            <a:chOff x="1033462" y="1412776"/>
            <a:chExt cx="10125075" cy="51244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33462" y="1412776"/>
              <a:ext cx="10125075" cy="4238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7275" y="5651401"/>
              <a:ext cx="10077450" cy="885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6583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661"/>
          <a:stretch/>
        </p:blipFill>
        <p:spPr>
          <a:xfrm>
            <a:off x="767408" y="1340768"/>
            <a:ext cx="10153650" cy="488610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32104" y="1288756"/>
            <a:ext cx="3600400" cy="1420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351584" y="5445224"/>
            <a:ext cx="136815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6323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2066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380" y="3717032"/>
            <a:ext cx="11096625" cy="206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344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84784"/>
            <a:ext cx="1112520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95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12776"/>
            <a:ext cx="10963275" cy="4191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639616" y="2564904"/>
            <a:ext cx="158417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3613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268760"/>
            <a:ext cx="10934700" cy="2543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96200" y="1124744"/>
            <a:ext cx="1224136" cy="144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0346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2776"/>
            <a:ext cx="11668125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1484" y="3295898"/>
            <a:ext cx="7548972" cy="343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310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12776"/>
            <a:ext cx="11087100" cy="3171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60768" y="2577096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3026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620688"/>
            <a:ext cx="11172825" cy="596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898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12776"/>
            <a:ext cx="11039475" cy="3152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048328" y="3681600"/>
            <a:ext cx="108012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3136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76262" y="1340768"/>
            <a:ext cx="11039475" cy="5312221"/>
            <a:chOff x="576262" y="1340768"/>
            <a:chExt cx="11039475" cy="53122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6262" y="1340768"/>
              <a:ext cx="11039475" cy="4305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8175" y="5805264"/>
              <a:ext cx="10915650" cy="8477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184232" y="4797152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574120" y="5870048"/>
            <a:ext cx="91436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2231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80728"/>
            <a:ext cx="11153775" cy="5810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32226" y="2048656"/>
            <a:ext cx="1659917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073090" y="6023248"/>
            <a:ext cx="277543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772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95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1412776"/>
            <a:ext cx="10191750" cy="491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977681"/>
            <a:ext cx="600075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10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1412" y="1700808"/>
            <a:ext cx="4829175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06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0550" y="1290150"/>
            <a:ext cx="11010900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41522"/>
          <a:stretch/>
        </p:blipFill>
        <p:spPr>
          <a:xfrm>
            <a:off x="5872783" y="3398771"/>
            <a:ext cx="4221245" cy="34810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1984" y="3056435"/>
            <a:ext cx="4250128" cy="37711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86670" y="3332981"/>
            <a:ext cx="3171825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51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42925" y="1556792"/>
            <a:ext cx="11106150" cy="3673971"/>
            <a:chOff x="542925" y="1556792"/>
            <a:chExt cx="11106150" cy="36739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42925" y="1556792"/>
              <a:ext cx="11106150" cy="6572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2420888"/>
              <a:ext cx="10210800" cy="2809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4995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2025-10-25T04:58:55Z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