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3043237"/>
            <a:ext cx="93916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0538395" cy="536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700808"/>
            <a:ext cx="102108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30861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575" y="2112987"/>
            <a:ext cx="52768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8162" y="1484784"/>
            <a:ext cx="11115675" cy="4819650"/>
            <a:chOff x="538162" y="1484784"/>
            <a:chExt cx="11115675" cy="48196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162" y="1484784"/>
              <a:ext cx="11115675" cy="4819650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 flipH="1">
              <a:off x="1415480" y="6304434"/>
              <a:ext cx="136815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9" y="461656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558924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92696"/>
            <a:ext cx="10039350" cy="6153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17762" y="764704"/>
            <a:ext cx="146104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06210" y="2861728"/>
            <a:ext cx="146104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79874" y="3885856"/>
            <a:ext cx="146104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90274" y="4946560"/>
            <a:ext cx="146104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37" y="1262244"/>
            <a:ext cx="10027667" cy="547912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4066206"/>
            <a:ext cx="30243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80696" y="4936011"/>
            <a:ext cx="9811848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80696" y="5886987"/>
            <a:ext cx="6283456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7" y="980728"/>
            <a:ext cx="1113472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5301208"/>
            <a:ext cx="10934700" cy="1419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5301208"/>
            <a:ext cx="180020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72816"/>
            <a:ext cx="10953750" cy="3009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4149132"/>
            <a:ext cx="36004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1556792"/>
            <a:ext cx="60102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1" y="3764656"/>
            <a:ext cx="195324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11911" y="4922896"/>
            <a:ext cx="195324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181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4797152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556792"/>
            <a:ext cx="97536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2564904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3" y="3717032"/>
            <a:ext cx="310537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30391" y="4869160"/>
            <a:ext cx="222930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