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762" y="3019425"/>
            <a:ext cx="60864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0487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32849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3" y="1316550"/>
            <a:ext cx="9865096" cy="535281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19736" y="1316550"/>
            <a:ext cx="11521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23592" y="2492896"/>
            <a:ext cx="201622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70024" y="4480192"/>
            <a:ext cx="37379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2887" y="1340768"/>
            <a:ext cx="11706225" cy="4916760"/>
            <a:chOff x="242887" y="1340768"/>
            <a:chExt cx="11706225" cy="49167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887" y="1340768"/>
              <a:ext cx="11706225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581128"/>
              <a:ext cx="10582275" cy="16764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514747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84784"/>
            <a:ext cx="110585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676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42088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12776"/>
            <a:ext cx="109823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340768"/>
            <a:ext cx="11544300" cy="5392266"/>
            <a:chOff x="323850" y="1340768"/>
            <a:chExt cx="11544300" cy="53922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284984"/>
              <a:ext cx="7200900" cy="34480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337874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3686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20" y="24928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340768"/>
            <a:ext cx="11630025" cy="5366320"/>
            <a:chOff x="280987" y="1340768"/>
            <a:chExt cx="11630025" cy="5366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453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6021288"/>
              <a:ext cx="6029325" cy="6858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3140968"/>
            <a:ext cx="3209925" cy="30099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25249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705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4221088"/>
            <a:ext cx="24482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5384" y="5159872"/>
            <a:ext cx="24482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2705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3284984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334140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68760"/>
            <a:ext cx="111728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28213"/>
            <a:ext cx="6917035" cy="3765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227687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33525"/>
            <a:ext cx="1163002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4509120"/>
            <a:ext cx="35283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2" y="1428750"/>
            <a:ext cx="898207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62" y="1409700"/>
            <a:ext cx="89058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1168"/>
            <a:ext cx="116395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50218"/>
            <a:ext cx="11591925" cy="5391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0851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5440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12776"/>
            <a:ext cx="11651742" cy="4440882"/>
            <a:chOff x="276225" y="1412776"/>
            <a:chExt cx="11651742" cy="4440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412776"/>
              <a:ext cx="11639550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22992" y="5301208"/>
              <a:ext cx="1704975" cy="5524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51443" y="530120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1046237"/>
            <a:ext cx="604837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430613"/>
            <a:ext cx="105918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0537" y="1628800"/>
            <a:ext cx="11210925" cy="4613870"/>
            <a:chOff x="490537" y="1628800"/>
            <a:chExt cx="11210925" cy="46138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628800"/>
              <a:ext cx="1121092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509120"/>
              <a:ext cx="10372725" cy="173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552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32907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2025-10-25T05:55:33Z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