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9" r:id="rId26"/>
    <p:sldId id="348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220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262" y="2957512"/>
            <a:ext cx="49434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1585912"/>
            <a:ext cx="85725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73152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66862"/>
            <a:ext cx="11649075" cy="3724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4521312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84784"/>
            <a:ext cx="10944225" cy="2724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148747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15224" y="3421392"/>
            <a:ext cx="24410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549" y="4141118"/>
            <a:ext cx="6730900" cy="2416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0100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852612"/>
            <a:ext cx="84582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84784"/>
            <a:ext cx="11782425" cy="4514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429309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7" y="3573016"/>
            <a:ext cx="4048125" cy="2609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28498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013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4133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93305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152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972568"/>
            <a:ext cx="129755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8904" y="3911352"/>
            <a:ext cx="9686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12776"/>
            <a:ext cx="110775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268760"/>
            <a:ext cx="11658600" cy="2571750"/>
            <a:chOff x="266700" y="1268760"/>
            <a:chExt cx="11658600" cy="2571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268760"/>
              <a:ext cx="11658600" cy="2571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39375" y="3186112"/>
              <a:ext cx="1685925" cy="4857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6562" y="3836243"/>
            <a:ext cx="6238875" cy="29051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8301" y="318611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337" y="3991645"/>
            <a:ext cx="4505325" cy="2743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343573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6262" y="1340768"/>
            <a:ext cx="11072888" cy="5269954"/>
            <a:chOff x="576262" y="1340768"/>
            <a:chExt cx="11072888" cy="52699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340768"/>
              <a:ext cx="10953750" cy="2562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6262" y="4077072"/>
              <a:ext cx="11039475" cy="2533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68760"/>
            <a:ext cx="1066800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3275" y="3069718"/>
            <a:ext cx="5505450" cy="3752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75720" y="1339992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02312" y="2364120"/>
            <a:ext cx="10176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44892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053183"/>
            <a:ext cx="5286375" cy="3248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5489104"/>
            <a:ext cx="38164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522695" cy="557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298999" cy="548483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6105525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699" y="1340768"/>
            <a:ext cx="10033251" cy="5328592"/>
            <a:chOff x="266700" y="1412776"/>
            <a:chExt cx="11658600" cy="61918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1412776"/>
              <a:ext cx="11620500" cy="4410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6700" y="6032954"/>
              <a:ext cx="11658600" cy="15716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92344" y="1183564"/>
            <a:ext cx="10912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0136" y="1976044"/>
            <a:ext cx="10912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1999652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21832" y="3608996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0904" y="5181764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66294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2776"/>
            <a:ext cx="11772900" cy="4495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1412776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88256" y="3278152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03840" y="4221088"/>
            <a:ext cx="10564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11360" y="5172064"/>
            <a:ext cx="16329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333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4869160"/>
            <a:ext cx="237767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4524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6382" y="1412776"/>
            <a:ext cx="323536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1412776"/>
            <a:ext cx="164791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2569" y="2339368"/>
            <a:ext cx="10749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4221088"/>
            <a:ext cx="74205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2568" y="5167912"/>
            <a:ext cx="222704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866900"/>
            <a:ext cx="101536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591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35575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604962"/>
            <a:ext cx="86106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2025-10-25T06:13:36Z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