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61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957512"/>
            <a:ext cx="68580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0525" y="1412776"/>
            <a:ext cx="11410950" cy="4791075"/>
            <a:chOff x="390525" y="1412776"/>
            <a:chExt cx="11410950" cy="4791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12776"/>
              <a:ext cx="11410950" cy="1238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38612" y="2492896"/>
              <a:ext cx="3914775" cy="3019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5837" y="5670451"/>
              <a:ext cx="10220325" cy="5334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204864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204864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284984"/>
            <a:ext cx="42672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268760"/>
            <a:ext cx="11391900" cy="1895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32187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3822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724"/>
          <a:stretch/>
        </p:blipFill>
        <p:spPr>
          <a:xfrm>
            <a:off x="428625" y="1412776"/>
            <a:ext cx="11334750" cy="273630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645024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285" y="3756448"/>
            <a:ext cx="8601075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88640"/>
            <a:ext cx="4110236" cy="350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657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933056"/>
            <a:ext cx="3888432" cy="28995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42900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90011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267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9896" y="363283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42008" y="5085184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12776"/>
            <a:ext cx="11249025" cy="3228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342900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7728" y="4087368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4087368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4885"/>
            <a:ext cx="11353800" cy="5324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369184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2447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51060" y="2060848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269483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2708920"/>
            <a:ext cx="15121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005064"/>
            <a:ext cx="5548858" cy="26881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2661296"/>
            <a:ext cx="15121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3336814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871" y="2780928"/>
            <a:ext cx="6572250" cy="3248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0121" y="2914277"/>
            <a:ext cx="4686300" cy="29813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9344" y="479715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19888" y="550504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009775"/>
            <a:ext cx="4562475" cy="2838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1360219"/>
            <a:ext cx="1513954" cy="576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3162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2073040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62088" y="4048144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2776"/>
            <a:ext cx="10658475" cy="2390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1412776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33392" y="2717320"/>
            <a:ext cx="89080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12776"/>
            <a:ext cx="10648950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59" y="2721112"/>
            <a:ext cx="388431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91391" y="3379480"/>
            <a:ext cx="535268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60860" y="4017256"/>
            <a:ext cx="245961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3422" y="4653136"/>
            <a:ext cx="137020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369152" cy="552651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95800" y="1916832"/>
            <a:ext cx="23762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75024" y="3776848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334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35699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2371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1484784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6000" y="2764944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2475" y="1412776"/>
            <a:ext cx="10687050" cy="3720058"/>
            <a:chOff x="752475" y="1412776"/>
            <a:chExt cx="10687050" cy="3720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2475" y="1412776"/>
              <a:ext cx="10687050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0100" y="3284984"/>
              <a:ext cx="10591800" cy="1847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1412776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266855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268760"/>
            <a:ext cx="10572750" cy="2247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1656" y="2176686"/>
            <a:ext cx="8360688" cy="1540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135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4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3257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12776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095528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2780928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34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340768"/>
            <a:ext cx="105822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70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12776"/>
            <a:ext cx="10648950" cy="4286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1524" y="3356992"/>
            <a:ext cx="10869091" cy="2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301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01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3429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12776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80928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333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12776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878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3" y="1280492"/>
            <a:ext cx="11163796" cy="55678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0" y="3356992"/>
            <a:ext cx="3771900" cy="26765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46246" y="3501008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712" y="3264818"/>
            <a:ext cx="4600575" cy="274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83277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12776"/>
            <a:ext cx="104775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2025-10-25T04:21:02Z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