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04864"/>
            <a:ext cx="104965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4077072"/>
            <a:ext cx="113919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89040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149080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0012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4" y="3501008"/>
            <a:ext cx="38884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8286" y="454569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4950"/>
            <a:ext cx="1152525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4581128"/>
            <a:ext cx="61926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3" y="1556792"/>
            <a:ext cx="816498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815" y="2593112"/>
            <a:ext cx="42100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44279" y="3617240"/>
            <a:ext cx="861621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973712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6" y="2469656"/>
            <a:ext cx="244827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0151" y="3505976"/>
            <a:ext cx="173617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2480704"/>
            <a:ext cx="28803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44808" y="4541152"/>
            <a:ext cx="19872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34076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63408" y="442534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1781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484784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1714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69132" y="3429372"/>
            <a:ext cx="5586908" cy="1655812"/>
            <a:chOff x="869132" y="3429372"/>
            <a:chExt cx="5586908" cy="1655812"/>
          </a:xfrm>
        </p:grpSpPr>
        <p:grpSp>
          <p:nvGrpSpPr>
            <p:cNvPr id="6" name="组合 5"/>
            <p:cNvGrpSpPr/>
            <p:nvPr/>
          </p:nvGrpSpPr>
          <p:grpSpPr>
            <a:xfrm>
              <a:off x="869132" y="3429372"/>
              <a:ext cx="5586908" cy="1655812"/>
              <a:chOff x="869132" y="3212976"/>
              <a:chExt cx="5586908" cy="165581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212976"/>
                <a:ext cx="1924050" cy="6953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27165" y="3270126"/>
                <a:ext cx="2428875" cy="6381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9132" y="4221088"/>
                <a:ext cx="2038350" cy="6477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2601" y="4427959"/>
              <a:ext cx="1857375" cy="6572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785" y="2270026"/>
            <a:ext cx="4314825" cy="42100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10206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427609"/>
            <a:ext cx="11658600" cy="3873599"/>
            <a:chOff x="266700" y="1412776"/>
            <a:chExt cx="11658600" cy="3873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412776"/>
              <a:ext cx="11658600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429000"/>
              <a:ext cx="11068050" cy="1857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348881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472" y="4512944"/>
            <a:ext cx="10080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