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52762"/>
            <a:ext cx="11809312" cy="702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4638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4293096"/>
            <a:ext cx="50405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293096"/>
            <a:ext cx="32503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51960" y="5280648"/>
            <a:ext cx="25558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27409"/>
            <a:ext cx="116395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28800"/>
            <a:ext cx="10772775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000275"/>
            <a:ext cx="49053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219200"/>
            <a:ext cx="11049000" cy="5638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2204864"/>
            <a:ext cx="40324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204864"/>
            <a:ext cx="14047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140968"/>
            <a:ext cx="33843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27412" y="5093960"/>
            <a:ext cx="43367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5093960"/>
            <a:ext cx="30243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2488" y="6093296"/>
            <a:ext cx="12711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67665" y="22768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11600" y="3260600"/>
            <a:ext cx="284018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22002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54679"/>
          <a:stretch/>
        </p:blipFill>
        <p:spPr>
          <a:xfrm>
            <a:off x="3935760" y="1916832"/>
            <a:ext cx="4882331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3590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450101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28800"/>
            <a:ext cx="110871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638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40325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81150"/>
            <a:ext cx="10153650" cy="3695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268760"/>
            <a:ext cx="3877072" cy="286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4600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440325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67437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6908" y="3185340"/>
            <a:ext cx="3958183" cy="348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7687" y="1628800"/>
            <a:ext cx="11039475" cy="4383013"/>
            <a:chOff x="547687" y="1628800"/>
            <a:chExt cx="11039475" cy="4383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4837" y="1628800"/>
              <a:ext cx="10982325" cy="56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7687" y="2420888"/>
              <a:ext cx="11039475" cy="35909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3369184"/>
            <a:ext cx="28083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9104" y="4344544"/>
            <a:ext cx="40312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2025-10-25T06:26:45Z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