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982980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862" y="3861048"/>
            <a:ext cx="67722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2460493"/>
            <a:ext cx="2016224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4660337"/>
            <a:ext cx="2016224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1600"/>
            <a:ext cx="11144250" cy="4114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2492896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1025" y="1482080"/>
            <a:ext cx="11029950" cy="3675112"/>
            <a:chOff x="581025" y="1412776"/>
            <a:chExt cx="11029950" cy="36751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025" y="1412776"/>
              <a:ext cx="110299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312" y="2420888"/>
              <a:ext cx="1100137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5818" y="4221088"/>
            <a:ext cx="75676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2298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03440" y="3445607"/>
            <a:ext cx="821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95632" y="2420888"/>
            <a:ext cx="7569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408926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60102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7662" y="1484784"/>
            <a:ext cx="11496675" cy="4896544"/>
            <a:chOff x="347662" y="1412776"/>
            <a:chExt cx="11496675" cy="48965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412776"/>
              <a:ext cx="11496675" cy="1609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2499320"/>
              <a:ext cx="9525000" cy="38100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2854" y="2492896"/>
            <a:ext cx="87173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1400584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2420888"/>
            <a:ext cx="92323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65792" y="3481592"/>
            <a:ext cx="14738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232449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39280" y="4293096"/>
            <a:ext cx="16928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6644"/>
            <a:ext cx="11610975" cy="556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4221088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53280" y="5181576"/>
            <a:ext cx="9306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1340768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43008" y="2340512"/>
            <a:ext cx="14246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354472"/>
            <a:ext cx="141642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5176" y="2348880"/>
            <a:ext cx="13583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859425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7237" y="194841"/>
            <a:ext cx="10677525" cy="6633071"/>
            <a:chOff x="757237" y="194841"/>
            <a:chExt cx="10677525" cy="6633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9425" y="194841"/>
              <a:ext cx="6153150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7237" y="3227462"/>
              <a:ext cx="10677525" cy="3600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34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8750"/>
            <a:ext cx="11563350" cy="4000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1427974"/>
            <a:ext cx="23762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2505088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11896" y="3626752"/>
            <a:ext cx="20126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5887"/>
            <a:ext cx="11601450" cy="4086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1373695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18320" y="3580447"/>
            <a:ext cx="2266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36208" y="4665535"/>
            <a:ext cx="22078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387955" cy="4522415"/>
            <a:chOff x="407368" y="1340768"/>
            <a:chExt cx="11387955" cy="4522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77550" cy="3638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5301208"/>
              <a:ext cx="1666875" cy="5619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6846" y="525168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322920"/>
            <a:ext cx="9633719" cy="541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3524248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43376" y="461656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4581128"/>
            <a:ext cx="10782300" cy="1990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21732" y="3861048"/>
            <a:ext cx="86541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