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014662"/>
            <a:ext cx="53816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160043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2352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26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484784"/>
            <a:ext cx="11353800" cy="2319139"/>
            <a:chOff x="419100" y="1484784"/>
            <a:chExt cx="11353800" cy="2319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84784"/>
              <a:ext cx="11353800" cy="46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2050" y="2060848"/>
              <a:ext cx="10610850" cy="17430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3913262"/>
            <a:ext cx="8096250" cy="27051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371875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87915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3344800"/>
            <a:ext cx="1368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16" y="3954400"/>
            <a:ext cx="1014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16" y="4564000"/>
            <a:ext cx="5821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862" y="3861048"/>
            <a:ext cx="8296275" cy="2324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7862" y="3157184"/>
            <a:ext cx="141183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19094" y="3169376"/>
            <a:ext cx="11854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2661296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3904880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861048"/>
            <a:ext cx="7175326" cy="29206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00286" y="264910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00286" y="3295280"/>
            <a:ext cx="94824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17032"/>
            <a:ext cx="7687913" cy="301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9278"/>
            <a:ext cx="1140142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249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3389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787" y="3212976"/>
            <a:ext cx="4162425" cy="3114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552183"/>
            <a:ext cx="43204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21206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9168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3160416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3068985"/>
            <a:ext cx="8210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2912" y="1412784"/>
            <a:ext cx="40324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94880" y="3836664"/>
            <a:ext cx="1069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86592" y="4446264"/>
            <a:ext cx="1069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20320" y="5055864"/>
            <a:ext cx="1069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4776961"/>
            <a:chOff x="404812" y="1340768"/>
            <a:chExt cx="11382375" cy="47769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2475" y="2564904"/>
              <a:ext cx="10687050" cy="3552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7787"/>
            <a:ext cx="1071562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40088" y="1916832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400536"/>
            <a:ext cx="101103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4964150"/>
            <a:ext cx="10110340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72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8640" y="54463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0254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25736" y="2622824"/>
            <a:ext cx="11212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71144" y="3220232"/>
            <a:ext cx="25773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12776"/>
            <a:ext cx="11382375" cy="4786833"/>
            <a:chOff x="404812" y="1412776"/>
            <a:chExt cx="11382375" cy="4786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085184"/>
              <a:ext cx="8486775" cy="111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847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82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114" y="3596484"/>
            <a:ext cx="10930502" cy="2424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365152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5887"/>
            <a:ext cx="113442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168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24025"/>
            <a:ext cx="10858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978" y="3709270"/>
            <a:ext cx="10421614" cy="2930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31409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636912"/>
            <a:ext cx="1304925" cy="2419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60910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862" y="1412776"/>
            <a:ext cx="11344275" cy="3096344"/>
            <a:chOff x="423862" y="1412776"/>
            <a:chExt cx="11344275" cy="3096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18192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983432" y="3356595"/>
              <a:ext cx="6436543" cy="1152525"/>
              <a:chOff x="983432" y="3356595"/>
              <a:chExt cx="6436543" cy="11525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451845"/>
                <a:ext cx="2752725" cy="10572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2025" y="3356595"/>
                <a:ext cx="2647950" cy="1152525"/>
              </a:xfrm>
              <a:prstGeom prst="rect">
                <a:avLst/>
              </a:prstGeom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1012" y="3232051"/>
            <a:ext cx="3667125" cy="282892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26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