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024187"/>
            <a:ext cx="72961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14362" y="1268760"/>
            <a:ext cx="11097271" cy="5454367"/>
            <a:chOff x="614362" y="1340768"/>
            <a:chExt cx="11097271" cy="54543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1340768"/>
              <a:ext cx="10915650" cy="62865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67408" y="2132856"/>
              <a:ext cx="10944225" cy="1427976"/>
              <a:chOff x="767408" y="2132856"/>
              <a:chExt cx="10944225" cy="142797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408" y="2132856"/>
                <a:ext cx="10944225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932182"/>
                <a:ext cx="2981325" cy="628650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14362" y="3750558"/>
              <a:ext cx="10963275" cy="1444362"/>
              <a:chOff x="614362" y="3750558"/>
              <a:chExt cx="10963275" cy="1444362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4362" y="3750558"/>
                <a:ext cx="10963275" cy="6572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8320" y="4509120"/>
                <a:ext cx="1895475" cy="685800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623887" y="5415885"/>
              <a:ext cx="10944225" cy="1379250"/>
              <a:chOff x="623887" y="5415885"/>
              <a:chExt cx="10944225" cy="137925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887" y="5415885"/>
                <a:ext cx="10944225" cy="5524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76432" y="6128385"/>
                <a:ext cx="3514725" cy="66675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96949" y="1136936"/>
            <a:ext cx="10323587" cy="4138599"/>
            <a:chOff x="596949" y="1124744"/>
            <a:chExt cx="11115675" cy="44561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6949" y="1124744"/>
              <a:ext cx="11115675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0562" y="3933056"/>
              <a:ext cx="10963275" cy="164782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83891" y="5414356"/>
            <a:ext cx="8220421" cy="1289072"/>
            <a:chOff x="690562" y="5402163"/>
            <a:chExt cx="8848725" cy="13875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0562" y="5402163"/>
              <a:ext cx="8848725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0618" y="6237312"/>
              <a:ext cx="8667750" cy="552450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4627463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335699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2469"/>
            <a:ext cx="10951393" cy="54488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506080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6387"/>
            <a:ext cx="11591925" cy="3705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564195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000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2480704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34488" y="348044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268760"/>
            <a:ext cx="11470174" cy="55892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414908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512176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569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803" y="3928525"/>
            <a:ext cx="5816501" cy="283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32289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5" y="2276872"/>
            <a:ext cx="63817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7061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4841"/>
            <a:ext cx="8671321" cy="425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1146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401" y="1988840"/>
            <a:ext cx="9628724" cy="469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3664"/>
            <a:ext cx="11182275" cy="539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02457"/>
            <a:ext cx="108013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784"/>
            <a:ext cx="111442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1693"/>
            <a:ext cx="115633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2996952"/>
            <a:ext cx="7848872" cy="3816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412776"/>
            <a:ext cx="97726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11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89884"/>
            <a:ext cx="10296078" cy="535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" y="1340768"/>
            <a:ext cx="11639550" cy="5445224"/>
            <a:chOff x="276225" y="1412776"/>
            <a:chExt cx="1163955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628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025" y="2204864"/>
              <a:ext cx="10953750" cy="2857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2025" y="5105400"/>
              <a:ext cx="10744200" cy="17526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3285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2025-10-25T07:06:03Z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