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8" r:id="rId6"/>
    <p:sldId id="327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5" y="2924944"/>
            <a:ext cx="695325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340768"/>
            <a:ext cx="1094422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261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12776"/>
            <a:ext cx="1173480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458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12776"/>
            <a:ext cx="11068050" cy="4610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2" y="1484784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5073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0512" y="1412776"/>
            <a:ext cx="11610975" cy="4646240"/>
            <a:chOff x="290512" y="1412776"/>
            <a:chExt cx="11610975" cy="46462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512" y="1412776"/>
              <a:ext cx="11610975" cy="3800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57262" y="5373216"/>
              <a:ext cx="10944225" cy="685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5917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340768"/>
            <a:ext cx="10972800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204864"/>
            <a:ext cx="9601522" cy="419425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2" y="1340768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9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340768"/>
            <a:ext cx="10665643" cy="5415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7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4714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816080" y="4365104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3055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1001375" cy="2676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55840" y="2486818"/>
            <a:ext cx="136815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1863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11398"/>
            <a:ext cx="11392966" cy="543670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367808" y="3188592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55360" y="4115184"/>
            <a:ext cx="1532728" cy="670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502176" y="5053968"/>
            <a:ext cx="1532728" cy="670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51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1437" y="3068960"/>
            <a:ext cx="4429125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47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85900"/>
            <a:ext cx="11696700" cy="3886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581128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340768"/>
            <a:ext cx="11077575" cy="3724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72463" y="1352960"/>
            <a:ext cx="1362323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74767" y="2328320"/>
            <a:ext cx="1362323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32104" y="4269856"/>
            <a:ext cx="25202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2310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12776"/>
            <a:ext cx="11096625" cy="2638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847528" y="2350024"/>
            <a:ext cx="230425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41594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12776"/>
            <a:ext cx="11677650" cy="45339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112224" y="4280904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583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839450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5647" y="3140968"/>
            <a:ext cx="5762972" cy="35852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336360" y="1268760"/>
            <a:ext cx="108012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799912" y="2231928"/>
            <a:ext cx="125652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5344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4005064"/>
            <a:ext cx="2592288" cy="2742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323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3133725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2462" y="2204864"/>
            <a:ext cx="3267075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959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56792"/>
            <a:ext cx="116967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613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0225" y="1901924"/>
            <a:ext cx="859155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34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315277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0700" y="2204864"/>
            <a:ext cx="861060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31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02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844824"/>
            <a:ext cx="1042035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898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23900" y="1340768"/>
            <a:ext cx="10312769" cy="5328592"/>
            <a:chOff x="723900" y="1412776"/>
            <a:chExt cx="10744200" cy="55515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23900" y="1412776"/>
              <a:ext cx="10744200" cy="2628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2000" y="4221088"/>
              <a:ext cx="10668000" cy="27432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904312" y="2204864"/>
            <a:ext cx="208823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93648" y="3140968"/>
            <a:ext cx="110195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256240" y="5013176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3136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268760"/>
            <a:ext cx="10734675" cy="5562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159895" y="2172461"/>
            <a:ext cx="6303441" cy="712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559496" y="3212976"/>
            <a:ext cx="316835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75919" y="5157192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2231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484784"/>
            <a:ext cx="10715625" cy="2619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83832" y="2409840"/>
            <a:ext cx="144016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91568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628800"/>
            <a:ext cx="1039177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724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40768"/>
            <a:ext cx="11801475" cy="5105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653136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6101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12776"/>
            <a:ext cx="11734800" cy="3952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4717579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295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562" y="1628800"/>
            <a:ext cx="928687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06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68705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51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4800" y="1412776"/>
            <a:ext cx="11582400" cy="2554213"/>
            <a:chOff x="304800" y="1412776"/>
            <a:chExt cx="11582400" cy="25542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1412776"/>
              <a:ext cx="11582400" cy="676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2204864"/>
              <a:ext cx="10991850" cy="176212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550" y="4015705"/>
            <a:ext cx="11010900" cy="193357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3284984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9952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2025-10-25T07:08:47Z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