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24" r:id="rId3"/>
    <p:sldId id="398" r:id="rId4"/>
    <p:sldId id="397" r:id="rId5"/>
    <p:sldId id="396" r:id="rId6"/>
    <p:sldId id="394" r:id="rId7"/>
    <p:sldId id="393" r:id="rId8"/>
    <p:sldId id="391" r:id="rId9"/>
    <p:sldId id="389" r:id="rId10"/>
    <p:sldId id="388" r:id="rId11"/>
    <p:sldId id="386" r:id="rId12"/>
    <p:sldId id="385" r:id="rId13"/>
    <p:sldId id="383" r:id="rId14"/>
    <p:sldId id="382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5" r:id="rId30"/>
    <p:sldId id="364" r:id="rId31"/>
    <p:sldId id="363" r:id="rId32"/>
    <p:sldId id="362" r:id="rId33"/>
    <p:sldId id="361" r:id="rId34"/>
    <p:sldId id="360" r:id="rId35"/>
    <p:sldId id="359" r:id="rId36"/>
    <p:sldId id="357" r:id="rId37"/>
    <p:sldId id="356" r:id="rId38"/>
    <p:sldId id="355" r:id="rId39"/>
    <p:sldId id="354" r:id="rId40"/>
    <p:sldId id="353" r:id="rId41"/>
    <p:sldId id="352" r:id="rId42"/>
    <p:sldId id="350" r:id="rId43"/>
    <p:sldId id="349" r:id="rId44"/>
    <p:sldId id="348" r:id="rId45"/>
    <p:sldId id="347" r:id="rId46"/>
    <p:sldId id="346" r:id="rId47"/>
    <p:sldId id="345" r:id="rId48"/>
    <p:sldId id="344" r:id="rId49"/>
    <p:sldId id="343" r:id="rId50"/>
    <p:sldId id="342" r:id="rId51"/>
    <p:sldId id="337" r:id="rId52"/>
    <p:sldId id="336" r:id="rId53"/>
    <p:sldId id="335" r:id="rId54"/>
    <p:sldId id="334" r:id="rId55"/>
    <p:sldId id="333" r:id="rId56"/>
    <p:sldId id="332" r:id="rId57"/>
    <p:sldId id="330" r:id="rId58"/>
    <p:sldId id="329" r:id="rId59"/>
    <p:sldId id="328" r:id="rId60"/>
    <p:sldId id="327" r:id="rId61"/>
    <p:sldId id="325" r:id="rId62"/>
    <p:sldId id="340" r:id="rId63"/>
    <p:sldId id="339" r:id="rId64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1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03855" y="2780665"/>
            <a:ext cx="6384335" cy="975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6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10054"/>
            <a:ext cx="323727" cy="34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834953"/>
            <a:ext cx="323727" cy="3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10205"/>
            <a:ext cx="11340000" cy="21769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305" y="4020259"/>
            <a:ext cx="371335" cy="32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2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52961"/>
            <a:ext cx="380856" cy="32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854156"/>
            <a:ext cx="295163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57830"/>
            <a:ext cx="11340000" cy="2837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591" y="4048884"/>
            <a:ext cx="371335" cy="32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13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68204"/>
            <a:ext cx="314206" cy="34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0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258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99415" y="6021070"/>
            <a:ext cx="11169015" cy="762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178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99415" y="5229225"/>
            <a:ext cx="11169015" cy="762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503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1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912350" y="4509135"/>
            <a:ext cx="1871980" cy="100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66729"/>
            <a:ext cx="304685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348192"/>
            <a:ext cx="314206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6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646"/>
            <a:ext cx="314206" cy="34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6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3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160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1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246680"/>
            <a:ext cx="314206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109645"/>
            <a:ext cx="371335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743"/>
            <a:ext cx="323727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24480"/>
            <a:ext cx="11340000" cy="29751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962872"/>
            <a:ext cx="304685" cy="3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2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9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147601"/>
            <a:ext cx="295163" cy="32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395059"/>
            <a:ext cx="323727" cy="34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552305" y="836930"/>
            <a:ext cx="2299335" cy="150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722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844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212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04764"/>
            <a:ext cx="304685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766732"/>
            <a:ext cx="314206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100520"/>
            <a:ext cx="323727" cy="34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6860"/>
            <a:ext cx="11340000" cy="2824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1784" y="3936309"/>
            <a:ext cx="380856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5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3818778"/>
            <a:ext cx="323727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330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1110111"/>
            <a:ext cx="323727" cy="33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3201679"/>
            <a:ext cx="276120" cy="33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4455474"/>
            <a:ext cx="371335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35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61919"/>
            <a:ext cx="371335" cy="33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557290"/>
            <a:ext cx="323727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15394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677" y="4748387"/>
            <a:ext cx="295163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92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49575"/>
            <a:ext cx="11340000" cy="269486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66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10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931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22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57549"/>
            <a:ext cx="380856" cy="3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1892041"/>
            <a:ext cx="314206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636073"/>
            <a:ext cx="323727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389643"/>
            <a:ext cx="380856" cy="3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4133674"/>
            <a:ext cx="380856" cy="3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138629"/>
            <a:ext cx="323727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1883153"/>
            <a:ext cx="371335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618131"/>
            <a:ext cx="314206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372200"/>
            <a:ext cx="304685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4107179"/>
            <a:ext cx="323727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4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682" y="4816341"/>
            <a:ext cx="1580554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1864694"/>
            <a:ext cx="637934" cy="34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1081273"/>
            <a:ext cx="1818589" cy="41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697" y="2655485"/>
            <a:ext cx="1085440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3304252"/>
            <a:ext cx="828361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1401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15214" y="4776159"/>
            <a:ext cx="1513904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661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569124"/>
            <a:ext cx="1266347" cy="41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4009340"/>
            <a:ext cx="695062" cy="3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1167189"/>
            <a:ext cx="514156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2512679"/>
            <a:ext cx="2142317" cy="3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31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46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31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91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4120"/>
            <a:ext cx="11340000" cy="1306471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528376"/>
            <a:ext cx="1590075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397" y="4642408"/>
            <a:ext cx="7874206" cy="41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9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4483" y="2510718"/>
            <a:ext cx="2189924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97" y="3911758"/>
            <a:ext cx="3760957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210" y="5293995"/>
            <a:ext cx="64916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897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26948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860800"/>
            <a:ext cx="8381365" cy="2565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3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892581"/>
            <a:ext cx="295163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76805"/>
            <a:ext cx="11340000" cy="2883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59" y="3420039"/>
            <a:ext cx="323727" cy="34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890"/>
            <a:ext cx="11340000" cy="204809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090930"/>
            <a:ext cx="106070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1887855"/>
            <a:ext cx="106781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871470"/>
            <a:ext cx="1067879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3911896"/>
            <a:ext cx="10606851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03200" y="4730115"/>
            <a:ext cx="106972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5" grpId="0" animBg="1"/>
      <p:bldP spid="33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5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6710" y="1100455"/>
            <a:ext cx="106006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205305"/>
            <a:ext cx="10635415" cy="4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148555"/>
            <a:ext cx="10625894" cy="4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91940"/>
            <a:ext cx="527494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2" grpId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97348"/>
            <a:ext cx="295163" cy="32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805760"/>
            <a:ext cx="11340000" cy="2905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95" y="4072491"/>
            <a:ext cx="371335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891034"/>
            <a:ext cx="371335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339469"/>
            <a:ext cx="380856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5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807427"/>
            <a:ext cx="295163" cy="32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75280"/>
            <a:ext cx="11340000" cy="2163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59" y="3975466"/>
            <a:ext cx="323727" cy="34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2024-10-10T02:12:15Z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