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2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3042920"/>
            <a:ext cx="78009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823984"/>
            <a:ext cx="361812" cy="4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21050"/>
            <a:ext cx="11340000" cy="2485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1061873"/>
            <a:ext cx="466549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17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1871486"/>
            <a:ext cx="333249" cy="4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14275"/>
            <a:ext cx="11340000" cy="416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3509396"/>
            <a:ext cx="399899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012895"/>
            <a:ext cx="11340000" cy="175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011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5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20000" y="4199202"/>
            <a:ext cx="2104232" cy="53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05595" y="1056640"/>
            <a:ext cx="177101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1511" y="2835024"/>
            <a:ext cx="2351788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5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21158" y="1978370"/>
            <a:ext cx="2646952" cy="52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0931" y="2846793"/>
            <a:ext cx="1999496" cy="42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5843" y="2904588"/>
            <a:ext cx="561764" cy="38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6725" y="2856860"/>
            <a:ext cx="1256826" cy="42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440" y="3773244"/>
            <a:ext cx="552241" cy="38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2594" y="3725515"/>
            <a:ext cx="1713853" cy="42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1976169"/>
            <a:ext cx="1018790" cy="42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7229" y="2023787"/>
            <a:ext cx="990226" cy="38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34760" y="1966645"/>
            <a:ext cx="571284" cy="43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3170" y="3700145"/>
            <a:ext cx="202819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2410" y="4504055"/>
            <a:ext cx="229489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1967225"/>
            <a:ext cx="1713853" cy="4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2815288"/>
            <a:ext cx="790277" cy="4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7660" y="5378450"/>
            <a:ext cx="994410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5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725"/>
            <a:ext cx="11340000" cy="18266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