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3068955"/>
            <a:ext cx="10707370" cy="650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3437769"/>
            <a:ext cx="1066397" cy="4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3437769"/>
            <a:ext cx="637934" cy="4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3437769"/>
            <a:ext cx="961662" cy="4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8335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5522658"/>
            <a:ext cx="1190176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908685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205153"/>
            <a:ext cx="1028312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4340" y="3030855"/>
            <a:ext cx="20808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76345"/>
            <a:ext cx="11340000" cy="1888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1165" y="4939665"/>
            <a:ext cx="16567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102049"/>
            <a:ext cx="1256826" cy="4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102049"/>
            <a:ext cx="2846900" cy="5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3102049"/>
            <a:ext cx="1123526" cy="5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087502"/>
            <a:ext cx="1951889" cy="42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3192579"/>
            <a:ext cx="2332745" cy="41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2170471"/>
            <a:ext cx="523677" cy="38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188" y="2122708"/>
            <a:ext cx="866448" cy="42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3077950"/>
            <a:ext cx="990226" cy="42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7229" y="3068397"/>
            <a:ext cx="571284" cy="4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3063931"/>
            <a:ext cx="923576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4017205"/>
            <a:ext cx="2475566" cy="5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496" y="4017205"/>
            <a:ext cx="1161612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2159844"/>
            <a:ext cx="1904282" cy="5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2150299"/>
            <a:ext cx="2066146" cy="43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161992"/>
            <a:ext cx="561763" cy="37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00" y="2932430"/>
            <a:ext cx="21234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6235" y="3094990"/>
            <a:ext cx="99847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627" y="4077660"/>
            <a:ext cx="809319" cy="4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908685"/>
            <a:ext cx="11810047" cy="602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628775"/>
            <a:ext cx="10172700" cy="522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1176467"/>
            <a:ext cx="1437732" cy="5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3950671"/>
            <a:ext cx="1437732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0665" y="2783840"/>
            <a:ext cx="33972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6397" y="3805575"/>
            <a:ext cx="866448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159613"/>
            <a:ext cx="790277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3104322"/>
            <a:ext cx="1837632" cy="5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33" y="2979770"/>
            <a:ext cx="2751687" cy="5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6240" y="3777615"/>
            <a:ext cx="41827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2140"/>
            <a:ext cx="11045825" cy="3618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255" y="1720215"/>
            <a:ext cx="13347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4221480"/>
            <a:ext cx="11045825" cy="2639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4020" y="5305425"/>
            <a:ext cx="22523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39750"/>
            <a:ext cx="11340000" cy="398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4928" y="3815705"/>
            <a:ext cx="837884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254892"/>
            <a:ext cx="1799546" cy="53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6952" y="3285374"/>
            <a:ext cx="942619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95" y="4128770"/>
            <a:ext cx="366839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186104"/>
            <a:ext cx="1466297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4266494"/>
            <a:ext cx="2170881" cy="42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1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155" y="5144330"/>
            <a:ext cx="1203997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2118" y="5144330"/>
            <a:ext cx="682581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4220" y="5144330"/>
            <a:ext cx="1459965" cy="52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3262009"/>
            <a:ext cx="1885239" cy="5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4471586"/>
            <a:ext cx="1075919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3395965"/>
            <a:ext cx="1523425" cy="4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3510284"/>
            <a:ext cx="685541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4415270"/>
            <a:ext cx="933098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4415270"/>
            <a:ext cx="647455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