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75" y="2962275"/>
            <a:ext cx="64960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754639"/>
            <a:ext cx="86106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5371" y="3238691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4971" y="3876000"/>
            <a:ext cx="17047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9117" y="4485600"/>
            <a:ext cx="17047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3372" y="5076728"/>
            <a:ext cx="124288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72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825211"/>
            <a:ext cx="86296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73042" y="809527"/>
            <a:ext cx="28315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8244" y="2638327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6315" y="3866764"/>
            <a:ext cx="197255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52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900237"/>
            <a:ext cx="86296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4861" y="1908654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1734" y="2481309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0715" y="3746690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85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18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990600"/>
            <a:ext cx="85725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8062" y="2250400"/>
            <a:ext cx="8826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9044" y="3488073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3007" y="4707273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219325"/>
            <a:ext cx="86296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6317" y="2823055"/>
            <a:ext cx="28500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4062" y="3460364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7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366837"/>
            <a:ext cx="86582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3662" y="2582910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5406" y="4420946"/>
            <a:ext cx="32471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0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600200"/>
            <a:ext cx="86677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0243" y="1677745"/>
            <a:ext cx="28130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1007" y="2860000"/>
            <a:ext cx="16585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2957" y="4119800"/>
            <a:ext cx="16585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7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957262"/>
            <a:ext cx="86106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1698" y="4208509"/>
            <a:ext cx="26283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3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971550"/>
            <a:ext cx="85915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06651" y="1085286"/>
            <a:ext cx="34596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4970" y="2296581"/>
            <a:ext cx="398608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9188" y="3506545"/>
            <a:ext cx="444790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1515" y="4716509"/>
            <a:ext cx="288695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8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990600"/>
            <a:ext cx="87058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6535" y="2924654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5626" y="2924654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3371" y="4734982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4753" y="4734982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14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980" y="681614"/>
            <a:ext cx="8515350" cy="606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8280" y="1945601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6389" y="1954838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2170" y="3774402"/>
            <a:ext cx="1455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2497" y="4393238"/>
            <a:ext cx="20279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0133" y="6231274"/>
            <a:ext cx="20279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07297" y="6222038"/>
            <a:ext cx="20279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59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2024-10-25T08:51:43Z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