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9"/>
  </p:handoutMasterIdLst>
  <p:sldIdLst>
    <p:sldId id="302" r:id="rId3"/>
    <p:sldId id="324" r:id="rId4"/>
    <p:sldId id="350" r:id="rId5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3068955"/>
            <a:ext cx="10145395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4154389"/>
            <a:ext cx="1342518" cy="41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4154389"/>
            <a:ext cx="352292" cy="41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65555" y="3063240"/>
            <a:ext cx="87141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35" y="1404190"/>
            <a:ext cx="11340000" cy="509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4388" y="4737119"/>
            <a:ext cx="866448" cy="4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8369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2281224"/>
            <a:ext cx="1542468" cy="4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6347" y="4367349"/>
            <a:ext cx="3608614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1214643"/>
            <a:ext cx="1875717" cy="53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44" y="3321798"/>
            <a:ext cx="1609118" cy="5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80620"/>
            <a:ext cx="11340000" cy="315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3193068"/>
            <a:ext cx="1685289" cy="4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3183532"/>
            <a:ext cx="961662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153" y="3307492"/>
            <a:ext cx="1199697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41625"/>
            <a:ext cx="11340000" cy="31171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69237" y="5095229"/>
            <a:ext cx="714105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4904" y="5142891"/>
            <a:ext cx="1199697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7121" y="5095229"/>
            <a:ext cx="1142570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3372759"/>
            <a:ext cx="856926" cy="48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80" y="3325023"/>
            <a:ext cx="352292" cy="42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2720" y="3325023"/>
            <a:ext cx="1218740" cy="42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624" y="2264562"/>
            <a:ext cx="1037833" cy="4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576" y="2321817"/>
            <a:ext cx="895012" cy="38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7600"/>
            <a:ext cx="11340000" cy="312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2130526"/>
            <a:ext cx="1637683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5725" y="3090545"/>
            <a:ext cx="140335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7"/>
          <a:stretch>
            <a:fillRect/>
          </a:stretch>
        </p:blipFill>
        <p:spPr>
          <a:xfrm>
            <a:off x="360045" y="3876040"/>
            <a:ext cx="11339830" cy="29248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14145" y="6099810"/>
            <a:ext cx="83439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836930"/>
            <a:ext cx="11810047" cy="6029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557020"/>
            <a:ext cx="11032807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2282926"/>
            <a:ext cx="2170881" cy="53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4080" y="3194685"/>
            <a:ext cx="180911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83123" y="2242594"/>
            <a:ext cx="1656725" cy="53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143" y="4261246"/>
            <a:ext cx="1532947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1252475"/>
            <a:ext cx="4722619" cy="52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4386648"/>
            <a:ext cx="676020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13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1204740"/>
            <a:ext cx="1932846" cy="52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337" y="2328472"/>
            <a:ext cx="628413" cy="31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19820" y="2179955"/>
            <a:ext cx="265620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64" y="3254539"/>
            <a:ext cx="1761460" cy="4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1800"/>
            <a:ext cx="11340000" cy="513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861" y="4865402"/>
            <a:ext cx="1532947" cy="41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8369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1291245"/>
            <a:ext cx="1466298" cy="42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0800" y="3335655"/>
            <a:ext cx="194056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861" y="1224304"/>
            <a:ext cx="1637682" cy="52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0380" y="3310255"/>
            <a:ext cx="15951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1290920"/>
            <a:ext cx="561763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3022" y="3340867"/>
            <a:ext cx="2170881" cy="53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1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40" y="1264162"/>
            <a:ext cx="1685290" cy="43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89025"/>
            <a:ext cx="11340000" cy="201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60170" y="2117090"/>
            <a:ext cx="171323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3904" y="4179624"/>
            <a:ext cx="2970680" cy="4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4147812"/>
            <a:ext cx="1685289" cy="4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0453" y="4262104"/>
            <a:ext cx="828362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40" y="5195493"/>
            <a:ext cx="1332997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