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5"/>
  </p:notesMasterIdLst>
  <p:handoutMasterIdLst>
    <p:handoutMasterId r:id="rId76"/>
  </p:handoutMasterIdLst>
  <p:sldIdLst>
    <p:sldId id="302" r:id="rId3"/>
    <p:sldId id="324" r:id="rId4"/>
    <p:sldId id="406" r:id="rId5"/>
    <p:sldId id="404" r:id="rId6"/>
    <p:sldId id="402" r:id="rId7"/>
    <p:sldId id="401" r:id="rId8"/>
    <p:sldId id="400" r:id="rId9"/>
    <p:sldId id="398" r:id="rId10"/>
    <p:sldId id="397" r:id="rId11"/>
    <p:sldId id="396" r:id="rId12"/>
    <p:sldId id="395" r:id="rId13"/>
    <p:sldId id="394" r:id="rId14"/>
    <p:sldId id="393" r:id="rId15"/>
    <p:sldId id="391" r:id="rId16"/>
    <p:sldId id="390" r:id="rId17"/>
    <p:sldId id="388" r:id="rId18"/>
    <p:sldId id="387" r:id="rId19"/>
    <p:sldId id="386" r:id="rId20"/>
    <p:sldId id="385" r:id="rId21"/>
    <p:sldId id="384" r:id="rId22"/>
    <p:sldId id="381" r:id="rId23"/>
    <p:sldId id="380" r:id="rId24"/>
    <p:sldId id="379" r:id="rId25"/>
    <p:sldId id="378" r:id="rId26"/>
    <p:sldId id="377" r:id="rId27"/>
    <p:sldId id="376" r:id="rId28"/>
    <p:sldId id="375" r:id="rId29"/>
    <p:sldId id="373" r:id="rId30"/>
    <p:sldId id="372" r:id="rId31"/>
    <p:sldId id="371" r:id="rId32"/>
    <p:sldId id="370" r:id="rId33"/>
    <p:sldId id="369" r:id="rId34"/>
    <p:sldId id="368" r:id="rId35"/>
    <p:sldId id="367" r:id="rId36"/>
    <p:sldId id="366" r:id="rId37"/>
    <p:sldId id="364" r:id="rId38"/>
    <p:sldId id="363" r:id="rId39"/>
    <p:sldId id="362" r:id="rId40"/>
    <p:sldId id="361" r:id="rId41"/>
    <p:sldId id="360" r:id="rId42"/>
    <p:sldId id="359" r:id="rId43"/>
    <p:sldId id="358" r:id="rId44"/>
    <p:sldId id="356" r:id="rId45"/>
    <p:sldId id="355" r:id="rId46"/>
    <p:sldId id="354" r:id="rId47"/>
    <p:sldId id="353" r:id="rId48"/>
    <p:sldId id="352" r:id="rId49"/>
    <p:sldId id="351" r:id="rId50"/>
    <p:sldId id="350" r:id="rId51"/>
    <p:sldId id="349" r:id="rId52"/>
    <p:sldId id="348" r:id="rId53"/>
    <p:sldId id="347" r:id="rId54"/>
    <p:sldId id="346" r:id="rId55"/>
    <p:sldId id="345" r:id="rId56"/>
    <p:sldId id="344" r:id="rId57"/>
    <p:sldId id="343" r:id="rId58"/>
    <p:sldId id="342" r:id="rId59"/>
    <p:sldId id="341" r:id="rId60"/>
    <p:sldId id="339" r:id="rId61"/>
    <p:sldId id="338" r:id="rId62"/>
    <p:sldId id="337" r:id="rId63"/>
    <p:sldId id="336" r:id="rId64"/>
    <p:sldId id="335" r:id="rId65"/>
    <p:sldId id="334" r:id="rId66"/>
    <p:sldId id="333" r:id="rId67"/>
    <p:sldId id="331" r:id="rId68"/>
    <p:sldId id="330" r:id="rId69"/>
    <p:sldId id="329" r:id="rId70"/>
    <p:sldId id="328" r:id="rId71"/>
    <p:sldId id="327" r:id="rId72"/>
    <p:sldId id="326" r:id="rId73"/>
    <p:sldId id="325" r:id="rId74"/>
  </p:sldIdLst>
  <p:sldSz cx="12192000" cy="6858000"/>
  <p:notesSz cx="6858000" cy="9144000"/>
  <p:custDataLst>
    <p:tags r:id="rId8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0" Type="http://schemas.openxmlformats.org/officeDocument/2006/relationships/tags" Target="tags/tag1.xml"/><Relationship Id="rId8" Type="http://schemas.openxmlformats.org/officeDocument/2006/relationships/slide" Target="slides/slide6.xml"/><Relationship Id="rId79" Type="http://schemas.openxmlformats.org/officeDocument/2006/relationships/tableStyles" Target="tableStyles.xml"/><Relationship Id="rId78" Type="http://schemas.openxmlformats.org/officeDocument/2006/relationships/viewProps" Target="viewProps.xml"/><Relationship Id="rId77" Type="http://schemas.openxmlformats.org/officeDocument/2006/relationships/presProps" Target="presProps.xml"/><Relationship Id="rId76" Type="http://schemas.openxmlformats.org/officeDocument/2006/relationships/handoutMaster" Target="handoutMasters/handoutMaster1.xml"/><Relationship Id="rId75" Type="http://schemas.openxmlformats.org/officeDocument/2006/relationships/notesMaster" Target="notesMasters/notesMaster1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6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7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9.png"/><Relationship Id="rId1" Type="http://schemas.openxmlformats.org/officeDocument/2006/relationships/image" Target="../media/image78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0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1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2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4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5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6840" y="2060575"/>
            <a:ext cx="9418955" cy="29102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4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233328"/>
            <a:ext cx="466549" cy="41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2185695"/>
            <a:ext cx="361813" cy="41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3128538"/>
            <a:ext cx="390377" cy="42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6977" y="4080905"/>
            <a:ext cx="390377" cy="43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8891" y="5033272"/>
            <a:ext cx="466549" cy="41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013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068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64"/>
          <a:stretch>
            <a:fillRect/>
          </a:stretch>
        </p:blipFill>
        <p:spPr>
          <a:xfrm>
            <a:off x="479425" y="765175"/>
            <a:ext cx="10843895" cy="43154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75"/>
          <a:stretch>
            <a:fillRect/>
          </a:stretch>
        </p:blipFill>
        <p:spPr>
          <a:xfrm>
            <a:off x="479425" y="5085715"/>
            <a:ext cx="10843895" cy="172783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448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4"/>
          <a:stretch>
            <a:fillRect/>
          </a:stretch>
        </p:blipFill>
        <p:spPr>
          <a:xfrm>
            <a:off x="479425" y="764540"/>
            <a:ext cx="10872470" cy="35433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4221480"/>
            <a:ext cx="10872470" cy="267843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448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517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2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281228"/>
            <a:ext cx="361813" cy="419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2234299"/>
            <a:ext cx="466549" cy="419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3187369"/>
            <a:ext cx="466549" cy="419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6977" y="4121379"/>
            <a:ext cx="390377" cy="43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8891" y="5083980"/>
            <a:ext cx="466549" cy="419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7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205171"/>
            <a:ext cx="361813" cy="410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2149296"/>
            <a:ext cx="361813" cy="41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3102957"/>
            <a:ext cx="466549" cy="41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6977" y="4037545"/>
            <a:ext cx="390377" cy="438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6977" y="4981670"/>
            <a:ext cx="390377" cy="438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4827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0"/>
          <a:stretch>
            <a:fillRect/>
          </a:stretch>
        </p:blipFill>
        <p:spPr>
          <a:xfrm>
            <a:off x="492760" y="764335"/>
            <a:ext cx="11339830" cy="24900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03" r="11949"/>
          <a:stretch>
            <a:fillRect/>
          </a:stretch>
        </p:blipFill>
        <p:spPr>
          <a:xfrm>
            <a:off x="1847850" y="3141140"/>
            <a:ext cx="9984785" cy="90825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715" y="4077540"/>
            <a:ext cx="11340000" cy="268137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586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827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034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4827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6206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4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195703"/>
            <a:ext cx="361813" cy="41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2140046"/>
            <a:ext cx="466549" cy="41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3074850"/>
            <a:ext cx="390377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8891" y="4028732"/>
            <a:ext cx="466549" cy="41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6977" y="4963537"/>
            <a:ext cx="390377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6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252467"/>
            <a:ext cx="466549" cy="4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2205082"/>
            <a:ext cx="361813" cy="4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020" y="3148170"/>
            <a:ext cx="361813" cy="4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05150"/>
            <a:ext cx="11340000" cy="278193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78891" y="4167111"/>
            <a:ext cx="466549" cy="419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8891" y="6063016"/>
            <a:ext cx="466549" cy="419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92551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241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676275"/>
            <a:ext cx="10503535" cy="35445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4220845"/>
            <a:ext cx="10503535" cy="256159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827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0344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4827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2068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1034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8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243019"/>
            <a:ext cx="466549" cy="41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2186322"/>
            <a:ext cx="390377" cy="43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3139153"/>
            <a:ext cx="390377" cy="43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33395"/>
            <a:ext cx="11340000" cy="181551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78891" y="4153168"/>
            <a:ext cx="466549" cy="420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7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195377"/>
            <a:ext cx="390377" cy="42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2148208"/>
            <a:ext cx="361813" cy="41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3101040"/>
            <a:ext cx="466549" cy="41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6020" y="4053871"/>
            <a:ext cx="361813" cy="41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6977" y="4987646"/>
            <a:ext cx="390377" cy="43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8891" y="5950005"/>
            <a:ext cx="466549" cy="41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6551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862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89"/>
          <a:stretch>
            <a:fillRect/>
          </a:stretch>
        </p:blipFill>
        <p:spPr>
          <a:xfrm>
            <a:off x="551815" y="692785"/>
            <a:ext cx="10815955" cy="3683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4293235"/>
            <a:ext cx="10815955" cy="261112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3793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0344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87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158100"/>
            <a:ext cx="466549" cy="42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2114029"/>
            <a:ext cx="466549" cy="42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96770"/>
            <a:ext cx="11340000" cy="363103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16977" y="3120663"/>
            <a:ext cx="390377" cy="438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6020" y="4083221"/>
            <a:ext cx="361813" cy="419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6020" y="5036248"/>
            <a:ext cx="361813" cy="419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8891" y="5989276"/>
            <a:ext cx="466549" cy="409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6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205010"/>
            <a:ext cx="390377" cy="428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3111326"/>
            <a:ext cx="390377" cy="428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020" y="5027174"/>
            <a:ext cx="361813" cy="419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8891" y="5980332"/>
            <a:ext cx="466549" cy="419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86965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8275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2413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0344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2413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717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4827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0689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8620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6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119425"/>
            <a:ext cx="361813" cy="41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2063908"/>
            <a:ext cx="466549" cy="41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3008390"/>
            <a:ext cx="390377" cy="4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6977" y="3952873"/>
            <a:ext cx="390377" cy="43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6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233667"/>
            <a:ext cx="361813" cy="409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2167935"/>
            <a:ext cx="390377" cy="438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4074604"/>
            <a:ext cx="466549" cy="419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6020" y="5027939"/>
            <a:ext cx="361813" cy="419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3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205048"/>
            <a:ext cx="466549" cy="419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3102071"/>
            <a:ext cx="361813" cy="419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8965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6551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0344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613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996770"/>
            <a:ext cx="11340000" cy="2709310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655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2068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1034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7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176321"/>
            <a:ext cx="361813" cy="41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2110095"/>
            <a:ext cx="390377" cy="43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3062926"/>
            <a:ext cx="390377" cy="43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6977" y="4015758"/>
            <a:ext cx="390377" cy="42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6020" y="5921420"/>
            <a:ext cx="361813" cy="41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7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176321"/>
            <a:ext cx="466549" cy="41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2119624"/>
            <a:ext cx="466549" cy="41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3062926"/>
            <a:ext cx="390377" cy="43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6977" y="4015758"/>
            <a:ext cx="390377" cy="42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8891" y="5921420"/>
            <a:ext cx="466549" cy="41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0689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4482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26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5642815"/>
            <a:ext cx="11340000" cy="865862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0344"/>
          </a:xfrm>
          <a:prstGeom prst="rect">
            <a:avLst/>
          </a:prstGeom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6206"/>
          </a:xfrm>
          <a:prstGeom prst="rect">
            <a:avLst/>
          </a:prstGeo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4482"/>
          </a:xfrm>
          <a:prstGeom prst="rect">
            <a:avLst/>
          </a:prstGeo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82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272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25015"/>
            <a:ext cx="11340000" cy="3714827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4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214544"/>
            <a:ext cx="361813" cy="419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2167708"/>
            <a:ext cx="466549" cy="419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020" y="3120872"/>
            <a:ext cx="361813" cy="419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8891" y="5027201"/>
            <a:ext cx="466549" cy="419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309764"/>
            <a:ext cx="390377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3225176"/>
            <a:ext cx="361813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4178117"/>
            <a:ext cx="466549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6977" y="5121529"/>
            <a:ext cx="390377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8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214961"/>
            <a:ext cx="390377" cy="429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3123815"/>
            <a:ext cx="361813" cy="419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3896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2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043043"/>
            <a:ext cx="466549" cy="419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1996668"/>
            <a:ext cx="361813" cy="419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2940756"/>
            <a:ext cx="466549" cy="419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6977" y="4838469"/>
            <a:ext cx="390377" cy="429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6020" y="5782557"/>
            <a:ext cx="361813" cy="419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72</vt:i4>
      </vt:variant>
    </vt:vector>
  </HeadingPairs>
  <TitlesOfParts>
    <vt:vector size="8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2024-10-10T07:19:30Z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