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2045" y="3095625"/>
            <a:ext cx="4867275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01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31133" y="3750002"/>
            <a:ext cx="1818589" cy="524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54559" y="4626926"/>
            <a:ext cx="2247052" cy="524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07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44030" y="3719458"/>
            <a:ext cx="1066397" cy="41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05440" y="3719458"/>
            <a:ext cx="1818589" cy="52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34508" y="4643403"/>
            <a:ext cx="875969" cy="476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05188" y="4700554"/>
            <a:ext cx="676020" cy="314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83526" y="5472095"/>
            <a:ext cx="1818589" cy="52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59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1980657"/>
            <a:ext cx="6988715" cy="554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24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1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14760" y="1987478"/>
            <a:ext cx="466549" cy="410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1410" y="3733168"/>
            <a:ext cx="361813" cy="419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344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1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1410" y="2138935"/>
            <a:ext cx="361813" cy="419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14760" y="3892506"/>
            <a:ext cx="466549" cy="419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82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68211" y="2892534"/>
            <a:ext cx="2132795" cy="533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01280" y="4524375"/>
            <a:ext cx="321754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10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77890" y="3803650"/>
            <a:ext cx="180911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00604" y="3835242"/>
            <a:ext cx="1618639" cy="52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34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54810" y="2914015"/>
            <a:ext cx="901446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034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9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78387" y="3741705"/>
            <a:ext cx="2351788" cy="42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4483" y="4609475"/>
            <a:ext cx="1856675" cy="534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99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39690" y="1918335"/>
            <a:ext cx="253238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86347" y="2014661"/>
            <a:ext cx="790277" cy="43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73985"/>
            <a:ext cx="11340000" cy="263110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530985" y="5537835"/>
            <a:ext cx="759396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6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2024-10-10T05:18:38Z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