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225" y="3109595"/>
            <a:ext cx="78295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2739659"/>
            <a:ext cx="333248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1900295"/>
            <a:ext cx="361812" cy="41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3570335"/>
            <a:ext cx="390377" cy="4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166605"/>
            <a:ext cx="466549" cy="41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03905"/>
            <a:ext cx="11340000" cy="24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9481185" cy="6180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46540" y="3952240"/>
            <a:ext cx="59245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128965"/>
            <a:ext cx="1094962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2684025"/>
            <a:ext cx="1770982" cy="5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2640" y="3429000"/>
            <a:ext cx="233616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8312" y="1119266"/>
            <a:ext cx="2018539" cy="53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7180" y="2711450"/>
            <a:ext cx="19297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939" y="5113733"/>
            <a:ext cx="2161360" cy="5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2699594"/>
            <a:ext cx="1456776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310" y="3342640"/>
            <a:ext cx="245681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674039"/>
            <a:ext cx="790277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7758" y="2683577"/>
            <a:ext cx="2332745" cy="5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4285936"/>
            <a:ext cx="1247304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949" y="4276398"/>
            <a:ext cx="752191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1892172"/>
            <a:ext cx="1418690" cy="4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2684002"/>
            <a:ext cx="1590075" cy="4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2731702"/>
            <a:ext cx="561763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86430"/>
            <a:ext cx="11340000" cy="2396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06368" y="5852995"/>
            <a:ext cx="8664483" cy="55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4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