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4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2980" y="2348230"/>
            <a:ext cx="10267950" cy="11201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4004945"/>
            <a:ext cx="5540692" cy="5133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4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660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99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293440"/>
            <a:ext cx="11340000" cy="231257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004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63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21050"/>
            <a:ext cx="11340000" cy="236830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160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50" y="2709115"/>
            <a:ext cx="11340000" cy="7522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2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19193"/>
            <a:ext cx="390377" cy="4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1919724"/>
            <a:ext cx="466549" cy="4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2720255"/>
            <a:ext cx="361813" cy="4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3501726"/>
            <a:ext cx="390377" cy="4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4302258"/>
            <a:ext cx="457027" cy="4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8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71573"/>
            <a:ext cx="390377" cy="4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1872251"/>
            <a:ext cx="361813" cy="41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2663397"/>
            <a:ext cx="466549" cy="41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4255220"/>
            <a:ext cx="361813" cy="41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7" y="5036834"/>
            <a:ext cx="390377" cy="4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501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61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5365" y="2681605"/>
            <a:ext cx="68199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5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24382" y="2645915"/>
            <a:ext cx="1190176" cy="37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2795" y="3886183"/>
            <a:ext cx="809319" cy="37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8664" y="5135992"/>
            <a:ext cx="1313954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8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0654" y="1090708"/>
            <a:ext cx="618891" cy="4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8740" y="3465032"/>
            <a:ext cx="2085188" cy="42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6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2425" y="2555240"/>
            <a:ext cx="283083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8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6050" y="1823720"/>
            <a:ext cx="440880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0327" y="2719212"/>
            <a:ext cx="2294659" cy="52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9042" y="4424129"/>
            <a:ext cx="1313954" cy="31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6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7027" y="1042956"/>
            <a:ext cx="1114005" cy="4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4175" y="2611755"/>
            <a:ext cx="282956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3148" y="3425556"/>
            <a:ext cx="866448" cy="4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5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8690" y="1090654"/>
            <a:ext cx="1856675" cy="30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503" y="2339444"/>
            <a:ext cx="1028312" cy="30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272" y="3588233"/>
            <a:ext cx="2104231" cy="36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0453" y="4827490"/>
            <a:ext cx="761712" cy="30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5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2329350"/>
            <a:ext cx="1323476" cy="295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2241" y="2939207"/>
            <a:ext cx="418942" cy="30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7984" y="3606237"/>
            <a:ext cx="790277" cy="26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0806" y="4816421"/>
            <a:ext cx="1494861" cy="295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9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969" y="1110134"/>
            <a:ext cx="628413" cy="30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6297" y="1110134"/>
            <a:ext cx="1818589" cy="30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1234" y="2982240"/>
            <a:ext cx="1218740" cy="29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2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3828" y="2272586"/>
            <a:ext cx="771234" cy="295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511" y="2301182"/>
            <a:ext cx="409420" cy="26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6272" y="3511727"/>
            <a:ext cx="799798" cy="37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8211" y="3597514"/>
            <a:ext cx="238035" cy="2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96473" y="3511727"/>
            <a:ext cx="1637682" cy="37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79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2639196"/>
            <a:ext cx="1580554" cy="43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1385" y="2639196"/>
            <a:ext cx="1361561" cy="43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77380" y="2753868"/>
            <a:ext cx="1409169" cy="41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8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652525"/>
            <a:ext cx="714105" cy="4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2544" y="2700148"/>
            <a:ext cx="837884" cy="38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4382" y="2652525"/>
            <a:ext cx="1466297" cy="4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24265" y="3343275"/>
            <a:ext cx="214757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1612" y="4233608"/>
            <a:ext cx="571284" cy="4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34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7455" y="2430145"/>
            <a:ext cx="620268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2024-10-10T06:11:19Z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