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41" r:id="rId5"/>
    <p:sldId id="339" r:id="rId6"/>
    <p:sldId id="338" r:id="rId7"/>
    <p:sldId id="337" r:id="rId8"/>
    <p:sldId id="336" r:id="rId9"/>
    <p:sldId id="335" r:id="rId10"/>
    <p:sldId id="334" r:id="rId11"/>
    <p:sldId id="332" r:id="rId12"/>
    <p:sldId id="330" r:id="rId13"/>
    <p:sldId id="329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78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42995" y="3081020"/>
            <a:ext cx="4905375" cy="695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6517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3834970"/>
            <a:ext cx="11340000" cy="2793103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191895" y="3907790"/>
            <a:ext cx="10669905" cy="7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95985" y="4893945"/>
            <a:ext cx="10702925" cy="652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895985" y="5841365"/>
            <a:ext cx="3495040" cy="625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 bldLvl="0" animBg="1"/>
      <p:bldP spid="2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0862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836930"/>
            <a:ext cx="9072880" cy="12515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89025"/>
            <a:ext cx="11340000" cy="44968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3655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436370" y="2945765"/>
            <a:ext cx="10401935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49885" y="3834765"/>
            <a:ext cx="11416665" cy="68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49225" y="4760595"/>
            <a:ext cx="7294880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8" grpId="0" bldLvl="0" animBg="1"/>
      <p:bldP spid="2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0862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445260" y="996315"/>
            <a:ext cx="10073640" cy="732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2580" y="2037715"/>
            <a:ext cx="11319510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55905" y="2970530"/>
            <a:ext cx="11111230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45" y="3923030"/>
            <a:ext cx="11373485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21945" y="4723130"/>
            <a:ext cx="11378565" cy="70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21" grpId="0" bldLvl="0" animBg="1"/>
      <p:bldP spid="23" grpId="0" bldLvl="0" animBg="1"/>
      <p:bldP spid="2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92413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99085" y="1134110"/>
            <a:ext cx="1122934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16865" y="2075180"/>
            <a:ext cx="11211560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37490" y="2931795"/>
            <a:ext cx="11398885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17500" y="3886835"/>
            <a:ext cx="11266805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317500" y="4833620"/>
            <a:ext cx="9859010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8" grpId="0" bldLvl="0" animBg="1"/>
      <p:bldP spid="25" grpId="0" bldLvl="0" animBg="1"/>
      <p:bldP spid="31" grpId="0" bldLvl="0" animBg="1"/>
      <p:bldP spid="4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27405"/>
            <a:ext cx="9204325" cy="11563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1844675"/>
            <a:ext cx="10151745" cy="4951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45" r="23134"/>
          <a:stretch>
            <a:fillRect/>
          </a:stretch>
        </p:blipFill>
        <p:spPr>
          <a:xfrm>
            <a:off x="479425" y="980440"/>
            <a:ext cx="8020050" cy="13550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204925"/>
            <a:ext cx="11340000" cy="354724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12427" y="4226471"/>
            <a:ext cx="2256574" cy="429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49545" y="4187190"/>
            <a:ext cx="2437765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7689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102610" y="2093595"/>
            <a:ext cx="1227455" cy="622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05743" y="2195556"/>
            <a:ext cx="3170629" cy="52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42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14911" y="3071371"/>
            <a:ext cx="1466297" cy="419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92885" y="3930650"/>
            <a:ext cx="1399540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93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34710" y="2139260"/>
            <a:ext cx="2551738" cy="524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28916" y="2186924"/>
            <a:ext cx="552241" cy="381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70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43476" y="3090047"/>
            <a:ext cx="1675768" cy="428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59496" y="4032719"/>
            <a:ext cx="1285390" cy="428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21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92947" y="2138967"/>
            <a:ext cx="1313954" cy="524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63727" y="2138967"/>
            <a:ext cx="1447254" cy="524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4275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4869385"/>
            <a:ext cx="11340000" cy="175965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343025" y="4869180"/>
            <a:ext cx="10515600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51535" y="5855335"/>
            <a:ext cx="9626600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2024-10-10T03:44:19Z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